
<file path=[Content_Types].xml><?xml version="1.0" encoding="utf-8"?>
<Types xmlns="http://schemas.openxmlformats.org/package/2006/content-types">
  <Override PartName="/ppt/tableStyles.xml" ContentType="application/vnd.openxmlformats-officedocument.presentationml.tableStyles+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s/slide5.xml" ContentType="application/vnd.openxmlformats-officedocument.presentationml.slide+xml"/>
  <Override PartName="/ppt/slideLayouts/slideLayout6.xml" ContentType="application/vnd.openxmlformats-officedocument.presentationml.slideLayout+xml"/>
  <Default Extension="bin" ContentType="application/vnd.openxmlformats-officedocument.presentationml.printerSettings"/>
  <Override PartName="/ppt/presProps.xml" ContentType="application/vnd.openxmlformats-officedocument.presentationml.presProps+xml"/>
  <Override PartName="/ppt/presentation.xml" ContentType="application/vnd.openxmlformats-officedocument.presentationml.presentation.main+xml"/>
  <Default Extension="png" ContentType="image/png"/>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docProps/core.xml" ContentType="application/vnd.openxmlformats-package.core-properties+xml"/>
  <Override PartName="/ppt/slides/slide10.xml" ContentType="application/vnd.openxmlformats-officedocument.presentationml.slide+xml"/>
  <Override PartName="/ppt/slideLayouts/slideLayout1.xml" ContentType="application/vnd.openxmlformats-officedocument.presentationml.slideLayout+xml"/>
  <Override PartName="/ppt/slides/slide14.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Layouts/slideLayout7.xml" ContentType="application/vnd.openxmlformats-officedocument.presentationml.slideLayout+xml"/>
  <Override PartName="/ppt/notesSlides/notesSlide7.xml" ContentType="application/vnd.openxmlformats-officedocument.presentationml.notesSlide+xml"/>
  <Override PartName="/ppt/slides/slide12.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notesSlides/notesSlide3.xml" ContentType="application/vnd.openxmlformats-officedocument.presentationml.notesSlide+xml"/>
  <Override PartName="/ppt/slides/slide2.xml" ContentType="application/vnd.openxmlformats-officedocument.presentationml.slide+xml"/>
  <Override PartName="/ppt/slideLayouts/slideLayout3.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notesSlides/notesSlide10.xml" ContentType="application/vnd.openxmlformats-officedocument.presentationml.notesSlide+xml"/>
  <Override PartName="/ppt/slideMasters/slideMaster1.xml" ContentType="application/vnd.openxmlformats-officedocument.presentationml.slideMaster+xml"/>
  <Default Extension="xml" ContentType="application/xml"/>
  <Default Extension="jpeg" ContentType="image/jpeg"/>
  <Default Extension="rels" ContentType="application/vnd.openxmlformats-package.relationships+xml"/>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theme/theme2.xml" ContentType="application/vnd.openxmlformats-officedocument.theme+xml"/>
  <Override PartName="/ppt/slides/slide9.xml" ContentType="application/vnd.openxmlformats-officedocument.presentationml.slide+xml"/>
  <Override PartName="/ppt/notesSlides/notesSlide4.xml" ContentType="application/vnd.openxmlformats-officedocument.presentationml.notesSlide+xml"/>
  <Override PartName="/ppt/slides/slide15.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2.xml" ContentType="application/vnd.openxmlformats-officedocument.presentationml.slideLayout+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Lst>
  <p:notesMasterIdLst>
    <p:notesMasterId r:id="rId17"/>
  </p:notesMasterIdLst>
  <p:sldIdLst>
    <p:sldId id="257" r:id="rId2"/>
    <p:sldId id="256" r:id="rId3"/>
    <p:sldId id="259" r:id="rId4"/>
    <p:sldId id="270" r:id="rId5"/>
    <p:sldId id="258" r:id="rId6"/>
    <p:sldId id="261" r:id="rId7"/>
    <p:sldId id="260" r:id="rId8"/>
    <p:sldId id="268" r:id="rId9"/>
    <p:sldId id="262" r:id="rId10"/>
    <p:sldId id="269" r:id="rId11"/>
    <p:sldId id="263" r:id="rId12"/>
    <p:sldId id="265" r:id="rId13"/>
    <p:sldId id="264" r:id="rId14"/>
    <p:sldId id="266" r:id="rId15"/>
    <p:sldId id="267"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2400"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2400"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2400"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2400"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2400"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2400"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2400"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2400" kern="1200">
        <a:solidFill>
          <a:schemeClr val="tx1"/>
        </a:solidFill>
        <a:latin typeface="Arial" pitchFamily="-60" charset="0"/>
        <a:ea typeface="ＭＳ Ｐゴシック" pitchFamily="-60" charset="-128"/>
        <a:cs typeface="ＭＳ Ｐゴシック" pitchFamily="-60"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2" d="100"/>
          <a:sy n="82" d="100"/>
        </p:scale>
        <p:origin x="-11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9" Type="http://schemas.openxmlformats.org/officeDocument/2006/relationships/presProps" Target="presProps.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86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fld id="{F66DB93D-4B1E-4181-93CF-D3C47CF807B5}" type="datetime1">
              <a:rPr lang="en-US"/>
              <a:pPr>
                <a:defRPr/>
              </a:pPr>
              <a:t>7/13/10</a:t>
            </a:fld>
            <a:endParaRPr lang="en-US"/>
          </a:p>
        </p:txBody>
      </p:sp>
      <p:sp>
        <p:nvSpPr>
          <p:cNvPr id="16388" name="Placeholder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86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86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873F6117-CF04-4057-AEFC-CA2763FC82F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60" charset="0"/>
        <a:ea typeface="ＭＳ Ｐゴシック" pitchFamily="-60" charset="-128"/>
        <a:cs typeface="ＭＳ Ｐゴシック" pitchFamily="-60" charset="-128"/>
      </a:defRPr>
    </a:lvl1pPr>
    <a:lvl2pPr marL="457200" algn="l" defTabSz="457200" rtl="0" eaLnBrk="0" fontAlgn="base" hangingPunct="0">
      <a:spcBef>
        <a:spcPct val="30000"/>
      </a:spcBef>
      <a:spcAft>
        <a:spcPct val="0"/>
      </a:spcAft>
      <a:defRPr sz="1200" kern="1200">
        <a:solidFill>
          <a:schemeClr val="tx1"/>
        </a:solidFill>
        <a:latin typeface="Calibri" pitchFamily="-60" charset="0"/>
        <a:ea typeface="ＭＳ Ｐゴシック" pitchFamily="-60"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60" charset="0"/>
        <a:ea typeface="ＭＳ Ｐゴシック" pitchFamily="-60"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60" charset="0"/>
        <a:ea typeface="ＭＳ Ｐゴシック" pitchFamily="-60"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60" charset="0"/>
        <a:ea typeface="ＭＳ Ｐゴシック" pitchFamily="-6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Placeholder 2"/>
          <p:cNvSpPr>
            <a:spLocks noGrp="1" noRot="1" noChangeArrowheads="1" noTextEdit="1"/>
          </p:cNvSpPr>
          <p:nvPr>
            <p:ph type="sldImg"/>
          </p:nvPr>
        </p:nvSpPr>
        <p:spPr>
          <a:ln/>
        </p:spPr>
      </p:sp>
      <p:sp>
        <p:nvSpPr>
          <p:cNvPr id="18434"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Placeholder 2"/>
          <p:cNvSpPr>
            <a:spLocks noGrp="1" noRot="1" noChangeArrowheads="1" noTextEdit="1"/>
          </p:cNvSpPr>
          <p:nvPr>
            <p:ph type="sldImg"/>
          </p:nvPr>
        </p:nvSpPr>
        <p:spPr>
          <a:ln/>
        </p:spPr>
      </p:sp>
      <p:sp>
        <p:nvSpPr>
          <p:cNvPr id="37890"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Placeholder 2"/>
          <p:cNvSpPr>
            <a:spLocks noGrp="1" noRot="1" noChangeArrowheads="1" noTextEdit="1"/>
          </p:cNvSpPr>
          <p:nvPr>
            <p:ph type="sldImg"/>
          </p:nvPr>
        </p:nvSpPr>
        <p:spPr>
          <a:ln/>
        </p:spPr>
      </p:sp>
      <p:sp>
        <p:nvSpPr>
          <p:cNvPr id="39938"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Placeholder 2"/>
          <p:cNvSpPr>
            <a:spLocks noGrp="1" noRot="1" noChangeArrowheads="1" noTextEdit="1"/>
          </p:cNvSpPr>
          <p:nvPr>
            <p:ph type="sldImg"/>
          </p:nvPr>
        </p:nvSpPr>
        <p:spPr>
          <a:ln/>
        </p:spPr>
      </p:sp>
      <p:sp>
        <p:nvSpPr>
          <p:cNvPr id="41986"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Placeholder 2"/>
          <p:cNvSpPr>
            <a:spLocks noGrp="1" noRot="1" noChangeArrowheads="1" noTextEdit="1"/>
          </p:cNvSpPr>
          <p:nvPr>
            <p:ph type="sldImg"/>
          </p:nvPr>
        </p:nvSpPr>
        <p:spPr>
          <a:ln/>
        </p:spPr>
      </p:sp>
      <p:sp>
        <p:nvSpPr>
          <p:cNvPr id="44034"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Placeholder 2"/>
          <p:cNvSpPr>
            <a:spLocks noGrp="1" noRot="1" noChangeArrowheads="1" noTextEdit="1"/>
          </p:cNvSpPr>
          <p:nvPr>
            <p:ph type="sldImg"/>
          </p:nvPr>
        </p:nvSpPr>
        <p:spPr>
          <a:ln/>
        </p:spPr>
      </p:sp>
      <p:sp>
        <p:nvSpPr>
          <p:cNvPr id="46082"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Placeholder 2"/>
          <p:cNvSpPr>
            <a:spLocks noGrp="1" noRot="1" noChangeArrowheads="1" noTextEdit="1"/>
          </p:cNvSpPr>
          <p:nvPr>
            <p:ph type="sldImg"/>
          </p:nvPr>
        </p:nvSpPr>
        <p:spPr>
          <a:ln/>
        </p:spPr>
      </p:sp>
      <p:sp>
        <p:nvSpPr>
          <p:cNvPr id="20482"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Placeholder 2"/>
          <p:cNvSpPr>
            <a:spLocks noGrp="1" noRot="1" noChangeArrowheads="1" noTextEdit="1"/>
          </p:cNvSpPr>
          <p:nvPr>
            <p:ph type="sldImg"/>
          </p:nvPr>
        </p:nvSpPr>
        <p:spPr>
          <a:ln/>
        </p:spPr>
      </p:sp>
      <p:sp>
        <p:nvSpPr>
          <p:cNvPr id="22530"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Placeholder 2"/>
          <p:cNvSpPr>
            <a:spLocks noGrp="1" noRot="1" noChangeArrowheads="1" noTextEdit="1"/>
          </p:cNvSpPr>
          <p:nvPr>
            <p:ph type="sldImg"/>
          </p:nvPr>
        </p:nvSpPr>
        <p:spPr>
          <a:ln/>
        </p:spPr>
      </p:sp>
      <p:sp>
        <p:nvSpPr>
          <p:cNvPr id="27650"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Placeholder 2"/>
          <p:cNvSpPr>
            <a:spLocks noGrp="1" noRot="1" noChangeArrowheads="1" noTextEdit="1"/>
          </p:cNvSpPr>
          <p:nvPr>
            <p:ph type="sldImg"/>
          </p:nvPr>
        </p:nvSpPr>
        <p:spPr>
          <a:ln/>
        </p:spPr>
      </p:sp>
      <p:sp>
        <p:nvSpPr>
          <p:cNvPr id="25602"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Placeholder 2"/>
          <p:cNvSpPr>
            <a:spLocks noGrp="1" noRot="1" noChangeArrowheads="1" noTextEdit="1"/>
          </p:cNvSpPr>
          <p:nvPr>
            <p:ph type="sldImg"/>
          </p:nvPr>
        </p:nvSpPr>
        <p:spPr>
          <a:ln/>
        </p:spPr>
      </p:sp>
      <p:sp>
        <p:nvSpPr>
          <p:cNvPr id="29698"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Placeholder 2"/>
          <p:cNvSpPr>
            <a:spLocks noGrp="1" noRot="1" noChangeArrowheads="1" noTextEdit="1"/>
          </p:cNvSpPr>
          <p:nvPr>
            <p:ph type="sldImg"/>
          </p:nvPr>
        </p:nvSpPr>
        <p:spPr>
          <a:ln/>
        </p:spPr>
      </p:sp>
      <p:sp>
        <p:nvSpPr>
          <p:cNvPr id="31746" name="Placeholder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Placeholder 2"/>
          <p:cNvSpPr>
            <a:spLocks noGrp="1" noRot="1" noChangeArrowheads="1" noTextEdit="1"/>
          </p:cNvSpPr>
          <p:nvPr>
            <p:ph type="sldImg"/>
          </p:nvPr>
        </p:nvSpPr>
        <p:spPr>
          <a:ln/>
        </p:spPr>
      </p:sp>
      <p:sp>
        <p:nvSpPr>
          <p:cNvPr id="33794"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Placeholder 2"/>
          <p:cNvSpPr>
            <a:spLocks noGrp="1" noRot="1" noChangeArrowheads="1" noTextEdit="1"/>
          </p:cNvSpPr>
          <p:nvPr>
            <p:ph type="sldImg"/>
          </p:nvPr>
        </p:nvSpPr>
        <p:spPr>
          <a:ln/>
        </p:spPr>
      </p:sp>
      <p:sp>
        <p:nvSpPr>
          <p:cNvPr id="35842" name="Placeholder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19458" name="Rectangle 1026"/>
          <p:cNvSpPr>
            <a:spLocks noGrp="1" noChangeArrowheads="1"/>
          </p:cNvSpPr>
          <p:nvPr>
            <p:ph type="ctrTitle"/>
          </p:nvPr>
        </p:nvSpPr>
        <p:spPr>
          <a:xfrm>
            <a:off x="1600200" y="1600200"/>
            <a:ext cx="6858000" cy="1828800"/>
          </a:xfrm>
          <a:effectLst/>
        </p:spPr>
        <p:txBody>
          <a:bodyPr/>
          <a:lstStyle>
            <a:lvl1pPr>
              <a:defRPr/>
            </a:lvl1pPr>
          </a:lstStyle>
          <a:p>
            <a:r>
              <a:rPr lang="en-US"/>
              <a:t>Click to edit Master title style</a:t>
            </a:r>
          </a:p>
        </p:txBody>
      </p:sp>
      <p:sp>
        <p:nvSpPr>
          <p:cNvPr id="19459" name="Rectangle 1027"/>
          <p:cNvSpPr>
            <a:spLocks noGrp="1" noChangeArrowheads="1"/>
          </p:cNvSpPr>
          <p:nvPr>
            <p:ph type="subTitle" idx="1"/>
          </p:nvPr>
        </p:nvSpPr>
        <p:spPr>
          <a:xfrm>
            <a:off x="2057400" y="3886200"/>
            <a:ext cx="6400800" cy="1752600"/>
          </a:xfrm>
          <a:effectLst/>
        </p:spPr>
        <p:txBody>
          <a:bodyPr/>
          <a:lstStyle>
            <a:lvl1pPr marL="0" indent="0" algn="r">
              <a:buFont typeface="Wingdings" pitchFamily="-60" charset="2"/>
              <a:buNone/>
              <a:defRPr sz="2800" i="1"/>
            </a:lvl1pPr>
          </a:lstStyle>
          <a:p>
            <a:r>
              <a:rPr lang="en-US"/>
              <a:t>Click to edit Master subtitle style</a:t>
            </a:r>
          </a:p>
        </p:txBody>
      </p:sp>
      <p:sp>
        <p:nvSpPr>
          <p:cNvPr id="4" name="Rectangle 1028"/>
          <p:cNvSpPr>
            <a:spLocks noGrp="1" noChangeArrowheads="1"/>
          </p:cNvSpPr>
          <p:nvPr>
            <p:ph type="dt" sz="half" idx="10"/>
          </p:nvPr>
        </p:nvSpPr>
        <p:spPr>
          <a:ln/>
        </p:spPr>
        <p:txBody>
          <a:bodyPr/>
          <a:lstStyle>
            <a:lvl1pPr>
              <a:defRPr/>
            </a:lvl1pPr>
          </a:lstStyle>
          <a:p>
            <a:pPr>
              <a:defRPr/>
            </a:pPr>
            <a:fld id="{9330DFE4-E556-4957-B7C2-B15F6A154DB4}" type="datetimeFigureOut">
              <a:rPr lang="en-US"/>
              <a:pPr>
                <a:defRPr/>
              </a:pPr>
              <a:t>7/13/10</a:t>
            </a:fld>
            <a:endParaRPr lang="en-US"/>
          </a:p>
        </p:txBody>
      </p:sp>
      <p:sp>
        <p:nvSpPr>
          <p:cNvPr id="5" name="Rectangle 1029"/>
          <p:cNvSpPr>
            <a:spLocks noGrp="1" noChangeArrowheads="1"/>
          </p:cNvSpPr>
          <p:nvPr>
            <p:ph type="ftr" sz="quarter" idx="11"/>
          </p:nvPr>
        </p:nvSpPr>
        <p:spPr>
          <a:ln/>
        </p:spPr>
        <p:txBody>
          <a:bodyPr/>
          <a:lstStyle>
            <a:lvl1pPr>
              <a:defRPr/>
            </a:lvl1pPr>
          </a:lstStyle>
          <a:p>
            <a:pPr>
              <a:defRPr/>
            </a:pPr>
            <a:endParaRPr lang="en-US"/>
          </a:p>
        </p:txBody>
      </p:sp>
      <p:sp>
        <p:nvSpPr>
          <p:cNvPr id="6" name="Rectangle 1030"/>
          <p:cNvSpPr>
            <a:spLocks noGrp="1" noChangeArrowheads="1"/>
          </p:cNvSpPr>
          <p:nvPr>
            <p:ph type="sldNum" sz="quarter" idx="12"/>
          </p:nvPr>
        </p:nvSpPr>
        <p:spPr>
          <a:ln/>
        </p:spPr>
        <p:txBody>
          <a:bodyPr/>
          <a:lstStyle>
            <a:lvl1pPr>
              <a:defRPr/>
            </a:lvl1pPr>
          </a:lstStyle>
          <a:p>
            <a:pPr>
              <a:defRPr/>
            </a:pPr>
            <a:fld id="{4ED87A88-78D3-49B7-9E1A-0F1C2232D01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1028"/>
          <p:cNvSpPr>
            <a:spLocks noGrp="1" noChangeArrowheads="1"/>
          </p:cNvSpPr>
          <p:nvPr>
            <p:ph type="dt" sz="half" idx="10"/>
          </p:nvPr>
        </p:nvSpPr>
        <p:spPr>
          <a:ln/>
        </p:spPr>
        <p:txBody>
          <a:bodyPr/>
          <a:lstStyle>
            <a:lvl1pPr>
              <a:defRPr/>
            </a:lvl1pPr>
          </a:lstStyle>
          <a:p>
            <a:pPr>
              <a:defRPr/>
            </a:pPr>
            <a:fld id="{A5C293BF-BBBA-4F2F-96A6-0B5254814FA2}" type="datetimeFigureOut">
              <a:rPr lang="en-US"/>
              <a:pPr>
                <a:defRPr/>
              </a:pPr>
              <a:t>7/13/10</a:t>
            </a:fld>
            <a:endParaRPr lang="en-US"/>
          </a:p>
        </p:txBody>
      </p:sp>
      <p:sp>
        <p:nvSpPr>
          <p:cNvPr id="5" name="Rectangle 1029"/>
          <p:cNvSpPr>
            <a:spLocks noGrp="1" noChangeArrowheads="1"/>
          </p:cNvSpPr>
          <p:nvPr>
            <p:ph type="ftr" sz="quarter" idx="11"/>
          </p:nvPr>
        </p:nvSpPr>
        <p:spPr>
          <a:ln/>
        </p:spPr>
        <p:txBody>
          <a:bodyPr/>
          <a:lstStyle>
            <a:lvl1pPr>
              <a:defRPr/>
            </a:lvl1pPr>
          </a:lstStyle>
          <a:p>
            <a:pPr>
              <a:defRPr/>
            </a:pPr>
            <a:endParaRPr lang="en-US"/>
          </a:p>
        </p:txBody>
      </p:sp>
      <p:sp>
        <p:nvSpPr>
          <p:cNvPr id="6" name="Rectangle 1030"/>
          <p:cNvSpPr>
            <a:spLocks noGrp="1" noChangeArrowheads="1"/>
          </p:cNvSpPr>
          <p:nvPr>
            <p:ph type="sldNum" sz="quarter" idx="12"/>
          </p:nvPr>
        </p:nvSpPr>
        <p:spPr>
          <a:ln/>
        </p:spPr>
        <p:txBody>
          <a:bodyPr/>
          <a:lstStyle>
            <a:lvl1pPr>
              <a:defRPr/>
            </a:lvl1pPr>
          </a:lstStyle>
          <a:p>
            <a:pPr>
              <a:defRPr/>
            </a:pPr>
            <a:fld id="{C0A091AE-B223-4098-B4AF-AEC594455E9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1028"/>
          <p:cNvSpPr>
            <a:spLocks noGrp="1" noChangeArrowheads="1"/>
          </p:cNvSpPr>
          <p:nvPr>
            <p:ph type="dt" sz="half" idx="10"/>
          </p:nvPr>
        </p:nvSpPr>
        <p:spPr>
          <a:ln/>
        </p:spPr>
        <p:txBody>
          <a:bodyPr/>
          <a:lstStyle>
            <a:lvl1pPr>
              <a:defRPr/>
            </a:lvl1pPr>
          </a:lstStyle>
          <a:p>
            <a:pPr>
              <a:defRPr/>
            </a:pPr>
            <a:fld id="{6B14180C-E269-4EEE-8378-4CD9BEBD4616}" type="datetimeFigureOut">
              <a:rPr lang="en-US"/>
              <a:pPr>
                <a:defRPr/>
              </a:pPr>
              <a:t>7/13/10</a:t>
            </a:fld>
            <a:endParaRPr lang="en-US"/>
          </a:p>
        </p:txBody>
      </p:sp>
      <p:sp>
        <p:nvSpPr>
          <p:cNvPr id="5" name="Rectangle 1029"/>
          <p:cNvSpPr>
            <a:spLocks noGrp="1" noChangeArrowheads="1"/>
          </p:cNvSpPr>
          <p:nvPr>
            <p:ph type="ftr" sz="quarter" idx="11"/>
          </p:nvPr>
        </p:nvSpPr>
        <p:spPr>
          <a:ln/>
        </p:spPr>
        <p:txBody>
          <a:bodyPr/>
          <a:lstStyle>
            <a:lvl1pPr>
              <a:defRPr/>
            </a:lvl1pPr>
          </a:lstStyle>
          <a:p>
            <a:pPr>
              <a:defRPr/>
            </a:pPr>
            <a:endParaRPr lang="en-US"/>
          </a:p>
        </p:txBody>
      </p:sp>
      <p:sp>
        <p:nvSpPr>
          <p:cNvPr id="6" name="Rectangle 1030"/>
          <p:cNvSpPr>
            <a:spLocks noGrp="1" noChangeArrowheads="1"/>
          </p:cNvSpPr>
          <p:nvPr>
            <p:ph type="sldNum" sz="quarter" idx="12"/>
          </p:nvPr>
        </p:nvSpPr>
        <p:spPr>
          <a:ln/>
        </p:spPr>
        <p:txBody>
          <a:bodyPr/>
          <a:lstStyle>
            <a:lvl1pPr>
              <a:defRPr/>
            </a:lvl1pPr>
          </a:lstStyle>
          <a:p>
            <a:pPr>
              <a:defRPr/>
            </a:pPr>
            <a:fld id="{96B14B0D-66CB-45DC-9A4F-C1E5CBD40E3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CA"/>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Rectangle 1028"/>
          <p:cNvSpPr>
            <a:spLocks noGrp="1" noChangeArrowheads="1"/>
          </p:cNvSpPr>
          <p:nvPr>
            <p:ph type="dt" sz="half" idx="10"/>
          </p:nvPr>
        </p:nvSpPr>
        <p:spPr>
          <a:ln/>
        </p:spPr>
        <p:txBody>
          <a:bodyPr/>
          <a:lstStyle>
            <a:lvl1pPr>
              <a:defRPr/>
            </a:lvl1pPr>
          </a:lstStyle>
          <a:p>
            <a:pPr>
              <a:defRPr/>
            </a:pPr>
            <a:fld id="{A7F1D1D7-A297-4BA7-BA96-8C6E1562919B}" type="datetimeFigureOut">
              <a:rPr lang="en-US"/>
              <a:pPr>
                <a:defRPr/>
              </a:pPr>
              <a:t>7/13/10</a:t>
            </a:fld>
            <a:endParaRPr lang="en-US"/>
          </a:p>
        </p:txBody>
      </p:sp>
      <p:sp>
        <p:nvSpPr>
          <p:cNvPr id="6" name="Rectangle 1029"/>
          <p:cNvSpPr>
            <a:spLocks noGrp="1" noChangeArrowheads="1"/>
          </p:cNvSpPr>
          <p:nvPr>
            <p:ph type="ftr" sz="quarter" idx="11"/>
          </p:nvPr>
        </p:nvSpPr>
        <p:spPr>
          <a:ln/>
        </p:spPr>
        <p:txBody>
          <a:bodyPr/>
          <a:lstStyle>
            <a:lvl1pPr>
              <a:defRPr/>
            </a:lvl1pPr>
          </a:lstStyle>
          <a:p>
            <a:pPr>
              <a:defRPr/>
            </a:pPr>
            <a:endParaRPr lang="en-US"/>
          </a:p>
        </p:txBody>
      </p:sp>
      <p:sp>
        <p:nvSpPr>
          <p:cNvPr id="7" name="Rectangle 1030"/>
          <p:cNvSpPr>
            <a:spLocks noGrp="1" noChangeArrowheads="1"/>
          </p:cNvSpPr>
          <p:nvPr>
            <p:ph type="sldNum" sz="quarter" idx="12"/>
          </p:nvPr>
        </p:nvSpPr>
        <p:spPr>
          <a:ln/>
        </p:spPr>
        <p:txBody>
          <a:bodyPr/>
          <a:lstStyle>
            <a:lvl1pPr>
              <a:defRPr/>
            </a:lvl1pPr>
          </a:lstStyle>
          <a:p>
            <a:pPr>
              <a:defRPr/>
            </a:pPr>
            <a:fld id="{BCA0B259-46B4-4ED5-8612-1AC743F5AD1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CA"/>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Rectangle 1028"/>
          <p:cNvSpPr>
            <a:spLocks noGrp="1" noChangeArrowheads="1"/>
          </p:cNvSpPr>
          <p:nvPr>
            <p:ph type="dt" sz="half" idx="10"/>
          </p:nvPr>
        </p:nvSpPr>
        <p:spPr>
          <a:ln/>
        </p:spPr>
        <p:txBody>
          <a:bodyPr/>
          <a:lstStyle>
            <a:lvl1pPr>
              <a:defRPr/>
            </a:lvl1pPr>
          </a:lstStyle>
          <a:p>
            <a:pPr>
              <a:defRPr/>
            </a:pPr>
            <a:fld id="{9C21C5E4-99AC-4AA8-BAAD-FF76638DB7DD}" type="datetimeFigureOut">
              <a:rPr lang="en-US"/>
              <a:pPr>
                <a:defRPr/>
              </a:pPr>
              <a:t>7/13/10</a:t>
            </a:fld>
            <a:endParaRPr lang="en-US"/>
          </a:p>
        </p:txBody>
      </p:sp>
      <p:sp>
        <p:nvSpPr>
          <p:cNvPr id="8" name="Rectangle 1029"/>
          <p:cNvSpPr>
            <a:spLocks noGrp="1" noChangeArrowheads="1"/>
          </p:cNvSpPr>
          <p:nvPr>
            <p:ph type="ftr" sz="quarter" idx="11"/>
          </p:nvPr>
        </p:nvSpPr>
        <p:spPr>
          <a:ln/>
        </p:spPr>
        <p:txBody>
          <a:bodyPr/>
          <a:lstStyle>
            <a:lvl1pPr>
              <a:defRPr/>
            </a:lvl1pPr>
          </a:lstStyle>
          <a:p>
            <a:pPr>
              <a:defRPr/>
            </a:pPr>
            <a:endParaRPr lang="en-US"/>
          </a:p>
        </p:txBody>
      </p:sp>
      <p:sp>
        <p:nvSpPr>
          <p:cNvPr id="9" name="Rectangle 1030"/>
          <p:cNvSpPr>
            <a:spLocks noGrp="1" noChangeArrowheads="1"/>
          </p:cNvSpPr>
          <p:nvPr>
            <p:ph type="sldNum" sz="quarter" idx="12"/>
          </p:nvPr>
        </p:nvSpPr>
        <p:spPr>
          <a:ln/>
        </p:spPr>
        <p:txBody>
          <a:bodyPr/>
          <a:lstStyle>
            <a:lvl1pPr>
              <a:defRPr/>
            </a:lvl1pPr>
          </a:lstStyle>
          <a:p>
            <a:pPr>
              <a:defRPr/>
            </a:pPr>
            <a:fld id="{6BD6E280-ACD6-47F7-B434-96F2564B260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CA"/>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Rectangle 1028"/>
          <p:cNvSpPr>
            <a:spLocks noGrp="1" noChangeArrowheads="1"/>
          </p:cNvSpPr>
          <p:nvPr>
            <p:ph type="dt" sz="half" idx="10"/>
          </p:nvPr>
        </p:nvSpPr>
        <p:spPr>
          <a:ln/>
        </p:spPr>
        <p:txBody>
          <a:bodyPr/>
          <a:lstStyle>
            <a:lvl1pPr>
              <a:defRPr/>
            </a:lvl1pPr>
          </a:lstStyle>
          <a:p>
            <a:pPr>
              <a:defRPr/>
            </a:pPr>
            <a:fld id="{398CCEBD-4A12-4FB0-8DA8-42036C9B481E}" type="datetimeFigureOut">
              <a:rPr lang="en-US"/>
              <a:pPr>
                <a:defRPr/>
              </a:pPr>
              <a:t>7/13/10</a:t>
            </a:fld>
            <a:endParaRPr lang="en-US"/>
          </a:p>
        </p:txBody>
      </p:sp>
      <p:sp>
        <p:nvSpPr>
          <p:cNvPr id="6" name="Rectangle 1029"/>
          <p:cNvSpPr>
            <a:spLocks noGrp="1" noChangeArrowheads="1"/>
          </p:cNvSpPr>
          <p:nvPr>
            <p:ph type="ftr" sz="quarter" idx="11"/>
          </p:nvPr>
        </p:nvSpPr>
        <p:spPr>
          <a:ln/>
        </p:spPr>
        <p:txBody>
          <a:bodyPr/>
          <a:lstStyle>
            <a:lvl1pPr>
              <a:defRPr/>
            </a:lvl1pPr>
          </a:lstStyle>
          <a:p>
            <a:pPr>
              <a:defRPr/>
            </a:pPr>
            <a:endParaRPr lang="en-US"/>
          </a:p>
        </p:txBody>
      </p:sp>
      <p:sp>
        <p:nvSpPr>
          <p:cNvPr id="7" name="Rectangle 1030"/>
          <p:cNvSpPr>
            <a:spLocks noGrp="1" noChangeArrowheads="1"/>
          </p:cNvSpPr>
          <p:nvPr>
            <p:ph type="sldNum" sz="quarter" idx="12"/>
          </p:nvPr>
        </p:nvSpPr>
        <p:spPr>
          <a:ln/>
        </p:spPr>
        <p:txBody>
          <a:bodyPr/>
          <a:lstStyle>
            <a:lvl1pPr>
              <a:defRPr/>
            </a:lvl1pPr>
          </a:lstStyle>
          <a:p>
            <a:pPr>
              <a:defRPr/>
            </a:pPr>
            <a:fld id="{CC3043AA-DC05-4739-9E56-8369A8F4482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Rectangle 1028"/>
          <p:cNvSpPr>
            <a:spLocks noGrp="1" noChangeArrowheads="1"/>
          </p:cNvSpPr>
          <p:nvPr>
            <p:ph type="dt" sz="half" idx="10"/>
          </p:nvPr>
        </p:nvSpPr>
        <p:spPr>
          <a:ln/>
        </p:spPr>
        <p:txBody>
          <a:bodyPr/>
          <a:lstStyle>
            <a:lvl1pPr>
              <a:defRPr/>
            </a:lvl1pPr>
          </a:lstStyle>
          <a:p>
            <a:pPr>
              <a:defRPr/>
            </a:pPr>
            <a:fld id="{8834324D-03BA-4BB9-A7E1-AAEC253436D1}" type="datetimeFigureOut">
              <a:rPr lang="en-US"/>
              <a:pPr>
                <a:defRPr/>
              </a:pPr>
              <a:t>7/13/10</a:t>
            </a:fld>
            <a:endParaRPr lang="en-US"/>
          </a:p>
        </p:txBody>
      </p:sp>
      <p:sp>
        <p:nvSpPr>
          <p:cNvPr id="5" name="Rectangle 1029"/>
          <p:cNvSpPr>
            <a:spLocks noGrp="1" noChangeArrowheads="1"/>
          </p:cNvSpPr>
          <p:nvPr>
            <p:ph type="ftr" sz="quarter" idx="11"/>
          </p:nvPr>
        </p:nvSpPr>
        <p:spPr>
          <a:ln/>
        </p:spPr>
        <p:txBody>
          <a:bodyPr/>
          <a:lstStyle>
            <a:lvl1pPr>
              <a:defRPr/>
            </a:lvl1pPr>
          </a:lstStyle>
          <a:p>
            <a:pPr>
              <a:defRPr/>
            </a:pPr>
            <a:endParaRPr lang="en-US"/>
          </a:p>
        </p:txBody>
      </p:sp>
      <p:sp>
        <p:nvSpPr>
          <p:cNvPr id="6" name="Rectangle 1030"/>
          <p:cNvSpPr>
            <a:spLocks noGrp="1" noChangeArrowheads="1"/>
          </p:cNvSpPr>
          <p:nvPr>
            <p:ph type="sldNum" sz="quarter" idx="12"/>
          </p:nvPr>
        </p:nvSpPr>
        <p:spPr>
          <a:ln/>
        </p:spPr>
        <p:txBody>
          <a:bodyPr/>
          <a:lstStyle>
            <a:lvl1pPr>
              <a:defRPr/>
            </a:lvl1pPr>
          </a:lstStyle>
          <a:p>
            <a:pPr>
              <a:defRPr/>
            </a:pPr>
            <a:fld id="{B1565BAD-4001-4834-8846-D3B63FB1771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CA"/>
              <a:t>Click to edit Master text styles</a:t>
            </a:r>
          </a:p>
        </p:txBody>
      </p:sp>
      <p:sp>
        <p:nvSpPr>
          <p:cNvPr id="4" name="Rectangle 1028"/>
          <p:cNvSpPr>
            <a:spLocks noGrp="1" noChangeArrowheads="1"/>
          </p:cNvSpPr>
          <p:nvPr>
            <p:ph type="dt" sz="half" idx="10"/>
          </p:nvPr>
        </p:nvSpPr>
        <p:spPr>
          <a:ln/>
        </p:spPr>
        <p:txBody>
          <a:bodyPr/>
          <a:lstStyle>
            <a:lvl1pPr>
              <a:defRPr/>
            </a:lvl1pPr>
          </a:lstStyle>
          <a:p>
            <a:pPr>
              <a:defRPr/>
            </a:pPr>
            <a:fld id="{4A42F460-50A9-4C8B-A8A3-F1A7F5E9F496}" type="datetimeFigureOut">
              <a:rPr lang="en-US"/>
              <a:pPr>
                <a:defRPr/>
              </a:pPr>
              <a:t>7/13/10</a:t>
            </a:fld>
            <a:endParaRPr lang="en-US"/>
          </a:p>
        </p:txBody>
      </p:sp>
      <p:sp>
        <p:nvSpPr>
          <p:cNvPr id="5" name="Rectangle 1029"/>
          <p:cNvSpPr>
            <a:spLocks noGrp="1" noChangeArrowheads="1"/>
          </p:cNvSpPr>
          <p:nvPr>
            <p:ph type="ftr" sz="quarter" idx="11"/>
          </p:nvPr>
        </p:nvSpPr>
        <p:spPr>
          <a:ln/>
        </p:spPr>
        <p:txBody>
          <a:bodyPr/>
          <a:lstStyle>
            <a:lvl1pPr>
              <a:defRPr/>
            </a:lvl1pPr>
          </a:lstStyle>
          <a:p>
            <a:pPr>
              <a:defRPr/>
            </a:pPr>
            <a:endParaRPr lang="en-US"/>
          </a:p>
        </p:txBody>
      </p:sp>
      <p:sp>
        <p:nvSpPr>
          <p:cNvPr id="6" name="Rectangle 1030"/>
          <p:cNvSpPr>
            <a:spLocks noGrp="1" noChangeArrowheads="1"/>
          </p:cNvSpPr>
          <p:nvPr>
            <p:ph type="sldNum" sz="quarter" idx="12"/>
          </p:nvPr>
        </p:nvSpPr>
        <p:spPr>
          <a:ln/>
        </p:spPr>
        <p:txBody>
          <a:bodyPr/>
          <a:lstStyle>
            <a:lvl1pPr>
              <a:defRPr/>
            </a:lvl1pPr>
          </a:lstStyle>
          <a:p>
            <a:pPr>
              <a:defRPr/>
            </a:pPr>
            <a:fld id="{5C4E0A1B-0B89-4AC3-8602-6F57715C66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Rectangle 1028"/>
          <p:cNvSpPr>
            <a:spLocks noGrp="1" noChangeArrowheads="1"/>
          </p:cNvSpPr>
          <p:nvPr>
            <p:ph type="dt" sz="half" idx="10"/>
          </p:nvPr>
        </p:nvSpPr>
        <p:spPr>
          <a:ln/>
        </p:spPr>
        <p:txBody>
          <a:bodyPr/>
          <a:lstStyle>
            <a:lvl1pPr>
              <a:defRPr/>
            </a:lvl1pPr>
          </a:lstStyle>
          <a:p>
            <a:pPr>
              <a:defRPr/>
            </a:pPr>
            <a:fld id="{C77788B7-DB5F-4A73-896C-5C7CDFD7916D}" type="datetimeFigureOut">
              <a:rPr lang="en-US"/>
              <a:pPr>
                <a:defRPr/>
              </a:pPr>
              <a:t>7/13/10</a:t>
            </a:fld>
            <a:endParaRPr lang="en-US"/>
          </a:p>
        </p:txBody>
      </p:sp>
      <p:sp>
        <p:nvSpPr>
          <p:cNvPr id="6" name="Rectangle 1029"/>
          <p:cNvSpPr>
            <a:spLocks noGrp="1" noChangeArrowheads="1"/>
          </p:cNvSpPr>
          <p:nvPr>
            <p:ph type="ftr" sz="quarter" idx="11"/>
          </p:nvPr>
        </p:nvSpPr>
        <p:spPr>
          <a:ln/>
        </p:spPr>
        <p:txBody>
          <a:bodyPr/>
          <a:lstStyle>
            <a:lvl1pPr>
              <a:defRPr/>
            </a:lvl1pPr>
          </a:lstStyle>
          <a:p>
            <a:pPr>
              <a:defRPr/>
            </a:pPr>
            <a:endParaRPr lang="en-US"/>
          </a:p>
        </p:txBody>
      </p:sp>
      <p:sp>
        <p:nvSpPr>
          <p:cNvPr id="7" name="Rectangle 1030"/>
          <p:cNvSpPr>
            <a:spLocks noGrp="1" noChangeArrowheads="1"/>
          </p:cNvSpPr>
          <p:nvPr>
            <p:ph type="sldNum" sz="quarter" idx="12"/>
          </p:nvPr>
        </p:nvSpPr>
        <p:spPr>
          <a:ln/>
        </p:spPr>
        <p:txBody>
          <a:bodyPr/>
          <a:lstStyle>
            <a:lvl1pPr>
              <a:defRPr/>
            </a:lvl1pPr>
          </a:lstStyle>
          <a:p>
            <a:pPr>
              <a:defRPr/>
            </a:pPr>
            <a:fld id="{B85DF4C5-4E06-4BCC-88A6-1F8F150211C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Rectangle 1028"/>
          <p:cNvSpPr>
            <a:spLocks noGrp="1" noChangeArrowheads="1"/>
          </p:cNvSpPr>
          <p:nvPr>
            <p:ph type="dt" sz="half" idx="10"/>
          </p:nvPr>
        </p:nvSpPr>
        <p:spPr>
          <a:ln/>
        </p:spPr>
        <p:txBody>
          <a:bodyPr/>
          <a:lstStyle>
            <a:lvl1pPr>
              <a:defRPr/>
            </a:lvl1pPr>
          </a:lstStyle>
          <a:p>
            <a:pPr>
              <a:defRPr/>
            </a:pPr>
            <a:fld id="{A0D14A2B-12FB-40A4-8D7F-E81FA986D562}" type="datetimeFigureOut">
              <a:rPr lang="en-US"/>
              <a:pPr>
                <a:defRPr/>
              </a:pPr>
              <a:t>7/13/10</a:t>
            </a:fld>
            <a:endParaRPr lang="en-US"/>
          </a:p>
        </p:txBody>
      </p:sp>
      <p:sp>
        <p:nvSpPr>
          <p:cNvPr id="8" name="Rectangle 1029"/>
          <p:cNvSpPr>
            <a:spLocks noGrp="1" noChangeArrowheads="1"/>
          </p:cNvSpPr>
          <p:nvPr>
            <p:ph type="ftr" sz="quarter" idx="11"/>
          </p:nvPr>
        </p:nvSpPr>
        <p:spPr>
          <a:ln/>
        </p:spPr>
        <p:txBody>
          <a:bodyPr/>
          <a:lstStyle>
            <a:lvl1pPr>
              <a:defRPr/>
            </a:lvl1pPr>
          </a:lstStyle>
          <a:p>
            <a:pPr>
              <a:defRPr/>
            </a:pPr>
            <a:endParaRPr lang="en-US"/>
          </a:p>
        </p:txBody>
      </p:sp>
      <p:sp>
        <p:nvSpPr>
          <p:cNvPr id="9" name="Rectangle 1030"/>
          <p:cNvSpPr>
            <a:spLocks noGrp="1" noChangeArrowheads="1"/>
          </p:cNvSpPr>
          <p:nvPr>
            <p:ph type="sldNum" sz="quarter" idx="12"/>
          </p:nvPr>
        </p:nvSpPr>
        <p:spPr>
          <a:ln/>
        </p:spPr>
        <p:txBody>
          <a:bodyPr/>
          <a:lstStyle>
            <a:lvl1pPr>
              <a:defRPr/>
            </a:lvl1pPr>
          </a:lstStyle>
          <a:p>
            <a:pPr>
              <a:defRPr/>
            </a:pPr>
            <a:fld id="{0755B7F0-45C4-46D6-A763-0CCF0792A16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Rectangle 1028"/>
          <p:cNvSpPr>
            <a:spLocks noGrp="1" noChangeArrowheads="1"/>
          </p:cNvSpPr>
          <p:nvPr>
            <p:ph type="dt" sz="half" idx="10"/>
          </p:nvPr>
        </p:nvSpPr>
        <p:spPr>
          <a:ln/>
        </p:spPr>
        <p:txBody>
          <a:bodyPr/>
          <a:lstStyle>
            <a:lvl1pPr>
              <a:defRPr/>
            </a:lvl1pPr>
          </a:lstStyle>
          <a:p>
            <a:pPr>
              <a:defRPr/>
            </a:pPr>
            <a:fld id="{701F4C51-986E-4DF1-919C-2BC775A20351}" type="datetimeFigureOut">
              <a:rPr lang="en-US"/>
              <a:pPr>
                <a:defRPr/>
              </a:pPr>
              <a:t>7/13/10</a:t>
            </a:fld>
            <a:endParaRPr lang="en-US"/>
          </a:p>
        </p:txBody>
      </p:sp>
      <p:sp>
        <p:nvSpPr>
          <p:cNvPr id="4" name="Rectangle 1029"/>
          <p:cNvSpPr>
            <a:spLocks noGrp="1" noChangeArrowheads="1"/>
          </p:cNvSpPr>
          <p:nvPr>
            <p:ph type="ftr" sz="quarter" idx="11"/>
          </p:nvPr>
        </p:nvSpPr>
        <p:spPr>
          <a:ln/>
        </p:spPr>
        <p:txBody>
          <a:bodyPr/>
          <a:lstStyle>
            <a:lvl1pPr>
              <a:defRPr/>
            </a:lvl1pPr>
          </a:lstStyle>
          <a:p>
            <a:pPr>
              <a:defRPr/>
            </a:pPr>
            <a:endParaRPr lang="en-US"/>
          </a:p>
        </p:txBody>
      </p:sp>
      <p:sp>
        <p:nvSpPr>
          <p:cNvPr id="5" name="Rectangle 1030"/>
          <p:cNvSpPr>
            <a:spLocks noGrp="1" noChangeArrowheads="1"/>
          </p:cNvSpPr>
          <p:nvPr>
            <p:ph type="sldNum" sz="quarter" idx="12"/>
          </p:nvPr>
        </p:nvSpPr>
        <p:spPr>
          <a:ln/>
        </p:spPr>
        <p:txBody>
          <a:bodyPr/>
          <a:lstStyle>
            <a:lvl1pPr>
              <a:defRPr/>
            </a:lvl1pPr>
          </a:lstStyle>
          <a:p>
            <a:pPr>
              <a:defRPr/>
            </a:pPr>
            <a:fld id="{C7B00A09-A137-45BE-BF5D-3D527E90B3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028"/>
          <p:cNvSpPr>
            <a:spLocks noGrp="1" noChangeArrowheads="1"/>
          </p:cNvSpPr>
          <p:nvPr>
            <p:ph type="dt" sz="half" idx="10"/>
          </p:nvPr>
        </p:nvSpPr>
        <p:spPr>
          <a:ln/>
        </p:spPr>
        <p:txBody>
          <a:bodyPr/>
          <a:lstStyle>
            <a:lvl1pPr>
              <a:defRPr/>
            </a:lvl1pPr>
          </a:lstStyle>
          <a:p>
            <a:pPr>
              <a:defRPr/>
            </a:pPr>
            <a:fld id="{DAAD7CD7-07D3-4235-8351-85FD8AAD09B9}" type="datetimeFigureOut">
              <a:rPr lang="en-US"/>
              <a:pPr>
                <a:defRPr/>
              </a:pPr>
              <a:t>7/13/10</a:t>
            </a:fld>
            <a:endParaRPr lang="en-US"/>
          </a:p>
        </p:txBody>
      </p:sp>
      <p:sp>
        <p:nvSpPr>
          <p:cNvPr id="3" name="Rectangle 1029"/>
          <p:cNvSpPr>
            <a:spLocks noGrp="1" noChangeArrowheads="1"/>
          </p:cNvSpPr>
          <p:nvPr>
            <p:ph type="ftr" sz="quarter" idx="11"/>
          </p:nvPr>
        </p:nvSpPr>
        <p:spPr>
          <a:ln/>
        </p:spPr>
        <p:txBody>
          <a:bodyPr/>
          <a:lstStyle>
            <a:lvl1pPr>
              <a:defRPr/>
            </a:lvl1pPr>
          </a:lstStyle>
          <a:p>
            <a:pPr>
              <a:defRPr/>
            </a:pPr>
            <a:endParaRPr lang="en-US"/>
          </a:p>
        </p:txBody>
      </p:sp>
      <p:sp>
        <p:nvSpPr>
          <p:cNvPr id="4" name="Rectangle 1030"/>
          <p:cNvSpPr>
            <a:spLocks noGrp="1" noChangeArrowheads="1"/>
          </p:cNvSpPr>
          <p:nvPr>
            <p:ph type="sldNum" sz="quarter" idx="12"/>
          </p:nvPr>
        </p:nvSpPr>
        <p:spPr>
          <a:ln/>
        </p:spPr>
        <p:txBody>
          <a:bodyPr/>
          <a:lstStyle>
            <a:lvl1pPr>
              <a:defRPr/>
            </a:lvl1pPr>
          </a:lstStyle>
          <a:p>
            <a:pPr>
              <a:defRPr/>
            </a:pPr>
            <a:fld id="{4AC2EC6D-412B-468D-B273-A35367A264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Rectangle 1028"/>
          <p:cNvSpPr>
            <a:spLocks noGrp="1" noChangeArrowheads="1"/>
          </p:cNvSpPr>
          <p:nvPr>
            <p:ph type="dt" sz="half" idx="10"/>
          </p:nvPr>
        </p:nvSpPr>
        <p:spPr>
          <a:ln/>
        </p:spPr>
        <p:txBody>
          <a:bodyPr/>
          <a:lstStyle>
            <a:lvl1pPr>
              <a:defRPr/>
            </a:lvl1pPr>
          </a:lstStyle>
          <a:p>
            <a:pPr>
              <a:defRPr/>
            </a:pPr>
            <a:fld id="{E62160A3-0A4D-4399-8E83-8FC70F041796}" type="datetimeFigureOut">
              <a:rPr lang="en-US"/>
              <a:pPr>
                <a:defRPr/>
              </a:pPr>
              <a:t>7/13/10</a:t>
            </a:fld>
            <a:endParaRPr lang="en-US"/>
          </a:p>
        </p:txBody>
      </p:sp>
      <p:sp>
        <p:nvSpPr>
          <p:cNvPr id="6" name="Rectangle 1029"/>
          <p:cNvSpPr>
            <a:spLocks noGrp="1" noChangeArrowheads="1"/>
          </p:cNvSpPr>
          <p:nvPr>
            <p:ph type="ftr" sz="quarter" idx="11"/>
          </p:nvPr>
        </p:nvSpPr>
        <p:spPr>
          <a:ln/>
        </p:spPr>
        <p:txBody>
          <a:bodyPr/>
          <a:lstStyle>
            <a:lvl1pPr>
              <a:defRPr/>
            </a:lvl1pPr>
          </a:lstStyle>
          <a:p>
            <a:pPr>
              <a:defRPr/>
            </a:pPr>
            <a:endParaRPr lang="en-US"/>
          </a:p>
        </p:txBody>
      </p:sp>
      <p:sp>
        <p:nvSpPr>
          <p:cNvPr id="7" name="Rectangle 1030"/>
          <p:cNvSpPr>
            <a:spLocks noGrp="1" noChangeArrowheads="1"/>
          </p:cNvSpPr>
          <p:nvPr>
            <p:ph type="sldNum" sz="quarter" idx="12"/>
          </p:nvPr>
        </p:nvSpPr>
        <p:spPr>
          <a:ln/>
        </p:spPr>
        <p:txBody>
          <a:bodyPr/>
          <a:lstStyle>
            <a:lvl1pPr>
              <a:defRPr/>
            </a:lvl1pPr>
          </a:lstStyle>
          <a:p>
            <a:pPr>
              <a:defRPr/>
            </a:pPr>
            <a:fld id="{4ACC1058-89C9-488F-97D9-517B187D119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Rectangle 1028"/>
          <p:cNvSpPr>
            <a:spLocks noGrp="1" noChangeArrowheads="1"/>
          </p:cNvSpPr>
          <p:nvPr>
            <p:ph type="dt" sz="half" idx="10"/>
          </p:nvPr>
        </p:nvSpPr>
        <p:spPr>
          <a:ln/>
        </p:spPr>
        <p:txBody>
          <a:bodyPr/>
          <a:lstStyle>
            <a:lvl1pPr>
              <a:defRPr/>
            </a:lvl1pPr>
          </a:lstStyle>
          <a:p>
            <a:pPr>
              <a:defRPr/>
            </a:pPr>
            <a:fld id="{F904A0BF-BB69-48EA-9D2B-2E7E3AD0A424}" type="datetimeFigureOut">
              <a:rPr lang="en-US"/>
              <a:pPr>
                <a:defRPr/>
              </a:pPr>
              <a:t>7/13/10</a:t>
            </a:fld>
            <a:endParaRPr lang="en-US"/>
          </a:p>
        </p:txBody>
      </p:sp>
      <p:sp>
        <p:nvSpPr>
          <p:cNvPr id="6" name="Rectangle 1029"/>
          <p:cNvSpPr>
            <a:spLocks noGrp="1" noChangeArrowheads="1"/>
          </p:cNvSpPr>
          <p:nvPr>
            <p:ph type="ftr" sz="quarter" idx="11"/>
          </p:nvPr>
        </p:nvSpPr>
        <p:spPr>
          <a:ln/>
        </p:spPr>
        <p:txBody>
          <a:bodyPr/>
          <a:lstStyle>
            <a:lvl1pPr>
              <a:defRPr/>
            </a:lvl1pPr>
          </a:lstStyle>
          <a:p>
            <a:pPr>
              <a:defRPr/>
            </a:pPr>
            <a:endParaRPr lang="en-US"/>
          </a:p>
        </p:txBody>
      </p:sp>
      <p:sp>
        <p:nvSpPr>
          <p:cNvPr id="7" name="Rectangle 1030"/>
          <p:cNvSpPr>
            <a:spLocks noGrp="1" noChangeArrowheads="1"/>
          </p:cNvSpPr>
          <p:nvPr>
            <p:ph type="sldNum" sz="quarter" idx="12"/>
          </p:nvPr>
        </p:nvSpPr>
        <p:spPr>
          <a:ln/>
        </p:spPr>
        <p:txBody>
          <a:bodyPr/>
          <a:lstStyle>
            <a:lvl1pPr>
              <a:defRPr/>
            </a:lvl1pPr>
          </a:lstStyle>
          <a:p>
            <a:pPr>
              <a:defRPr/>
            </a:pPr>
            <a:fld id="{C34D6761-0599-4447-8963-7A7952DDB17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bwMode="auto">
          <a:xfrm>
            <a:off x="685800" y="609600"/>
            <a:ext cx="7772400" cy="1143000"/>
          </a:xfrm>
          <a:prstGeom prst="rect">
            <a:avLst/>
          </a:prstGeom>
          <a:noFill/>
          <a:ln w="9525">
            <a:noFill/>
            <a:miter lim="800000"/>
            <a:headEnd/>
            <a:tailEnd/>
          </a:ln>
          <a:effectLst>
            <a:outerShdw blurRad="50800" dist="25399" dir="16200000" algn="ctr" rotWithShape="0">
              <a:srgbClr val="FFFFFF">
                <a:alpha val="75000"/>
              </a:srgbClr>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8435" name="Rectangle 1027"/>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a:outerShdw blurRad="63500" dist="25399" dir="16200000" algn="ctr" rotWithShape="0">
              <a:srgbClr val="FFFFFF">
                <a:alpha val="75000"/>
              </a:srgbClr>
            </a:outerShdw>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436" name="Rectangle 1028"/>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mn-lt"/>
              </a:defRPr>
            </a:lvl1pPr>
          </a:lstStyle>
          <a:p>
            <a:pPr>
              <a:defRPr/>
            </a:pPr>
            <a:fld id="{70B2A904-E0A1-411F-B226-459C3D641CE3}" type="datetimeFigureOut">
              <a:rPr lang="en-US"/>
              <a:pPr>
                <a:defRPr/>
              </a:pPr>
              <a:t>7/13/10</a:t>
            </a:fld>
            <a:endParaRPr lang="en-US"/>
          </a:p>
        </p:txBody>
      </p:sp>
      <p:sp>
        <p:nvSpPr>
          <p:cNvPr id="1843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mn-lt"/>
              </a:defRPr>
            </a:lvl1pPr>
          </a:lstStyle>
          <a:p>
            <a:pPr>
              <a:defRPr/>
            </a:pPr>
            <a:endParaRPr lang="en-US"/>
          </a:p>
        </p:txBody>
      </p:sp>
      <p:sp>
        <p:nvSpPr>
          <p:cNvPr id="18438" name="Rectangle 1030"/>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n-lt"/>
              </a:defRPr>
            </a:lvl1pPr>
          </a:lstStyle>
          <a:p>
            <a:pPr>
              <a:defRPr/>
            </a:pPr>
            <a:fld id="{F32F4253-8BF3-49DC-A5AD-5CC0FB422A7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Lst>
  <p:txStyles>
    <p:titleStyle>
      <a:lvl1pPr algn="r" rtl="0" eaLnBrk="0" fontAlgn="base" hangingPunct="0">
        <a:spcBef>
          <a:spcPct val="0"/>
        </a:spcBef>
        <a:spcAft>
          <a:spcPct val="0"/>
        </a:spcAft>
        <a:defRPr sz="4400" i="1">
          <a:solidFill>
            <a:schemeClr val="tx2"/>
          </a:solidFill>
          <a:latin typeface="+mj-lt"/>
          <a:ea typeface="+mj-ea"/>
          <a:cs typeface="+mj-cs"/>
        </a:defRPr>
      </a:lvl1pPr>
      <a:lvl2pPr algn="r" rtl="0" eaLnBrk="0" fontAlgn="base" hangingPunct="0">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2pPr>
      <a:lvl3pPr algn="r" rtl="0" eaLnBrk="0" fontAlgn="base" hangingPunct="0">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3pPr>
      <a:lvl4pPr algn="r" rtl="0" eaLnBrk="0" fontAlgn="base" hangingPunct="0">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4pPr>
      <a:lvl5pPr algn="r" rtl="0" eaLnBrk="0" fontAlgn="base" hangingPunct="0">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5pPr>
      <a:lvl6pPr marL="457200" algn="r" rtl="0" fontAlgn="base">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6pPr>
      <a:lvl7pPr marL="914400" algn="r" rtl="0" fontAlgn="base">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7pPr>
      <a:lvl8pPr marL="1371600" algn="r" rtl="0" fontAlgn="base">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8pPr>
      <a:lvl9pPr marL="1828800" algn="r" rtl="0" fontAlgn="base">
        <a:spcBef>
          <a:spcPct val="0"/>
        </a:spcBef>
        <a:spcAft>
          <a:spcPct val="0"/>
        </a:spcAft>
        <a:defRPr sz="4400" i="1">
          <a:solidFill>
            <a:schemeClr val="tx2"/>
          </a:solidFill>
          <a:latin typeface="Tahoma" pitchFamily="-60" charset="0"/>
          <a:ea typeface="ＭＳ Ｐゴシック" pitchFamily="-60" charset="-128"/>
          <a:cs typeface="ＭＳ Ｐゴシック" pitchFamily="-60" charset="-128"/>
        </a:defRPr>
      </a:lvl9pPr>
    </p:titleStyle>
    <p:bodyStyle>
      <a:lvl1pPr marL="342900" indent="-342900" algn="l" rtl="0" eaLnBrk="0" fontAlgn="base" hangingPunct="0">
        <a:spcBef>
          <a:spcPct val="20000"/>
        </a:spcBef>
        <a:spcAft>
          <a:spcPct val="0"/>
        </a:spcAft>
        <a:buClr>
          <a:srgbClr val="800040"/>
        </a:buClr>
        <a:buFont typeface="Wingdings" pitchFamily="-60"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800040"/>
        </a:buClr>
        <a:buFont typeface="Wingdings" pitchFamily="-60"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rgbClr val="800040"/>
        </a:buClr>
        <a:buFont typeface="Wingdings" pitchFamily="-60" charset="2"/>
        <a:buChar char=""/>
        <a:defRPr sz="2400">
          <a:solidFill>
            <a:schemeClr val="tx1"/>
          </a:solidFill>
          <a:latin typeface="+mn-lt"/>
          <a:ea typeface="+mn-ea"/>
        </a:defRPr>
      </a:lvl3pPr>
      <a:lvl4pPr marL="1600200" indent="-228600" algn="l" rtl="0" eaLnBrk="0" fontAlgn="base" hangingPunct="0">
        <a:spcBef>
          <a:spcPct val="20000"/>
        </a:spcBef>
        <a:spcAft>
          <a:spcPct val="0"/>
        </a:spcAft>
        <a:buClr>
          <a:srgbClr val="800040"/>
        </a:buClr>
        <a:buFont typeface="Wingdings" pitchFamily="-60"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rgbClr val="800040"/>
        </a:buClr>
        <a:buFont typeface="Wingdings" pitchFamily="-60" charset="2"/>
        <a:buChar char=""/>
        <a:defRPr sz="2000">
          <a:solidFill>
            <a:schemeClr val="tx1"/>
          </a:solidFill>
          <a:latin typeface="+mn-lt"/>
          <a:ea typeface="+mn-ea"/>
        </a:defRPr>
      </a:lvl5pPr>
      <a:lvl6pPr marL="2514600" indent="-228600" algn="l" rtl="0" fontAlgn="base">
        <a:spcBef>
          <a:spcPct val="20000"/>
        </a:spcBef>
        <a:spcAft>
          <a:spcPct val="0"/>
        </a:spcAft>
        <a:buClr>
          <a:srgbClr val="800040"/>
        </a:buClr>
        <a:buFont typeface="Wingdings" pitchFamily="-60" charset="2"/>
        <a:buChar char=""/>
        <a:defRPr sz="2000">
          <a:solidFill>
            <a:schemeClr val="tx1"/>
          </a:solidFill>
          <a:latin typeface="+mn-lt"/>
          <a:ea typeface="+mn-ea"/>
        </a:defRPr>
      </a:lvl6pPr>
      <a:lvl7pPr marL="2971800" indent="-228600" algn="l" rtl="0" fontAlgn="base">
        <a:spcBef>
          <a:spcPct val="20000"/>
        </a:spcBef>
        <a:spcAft>
          <a:spcPct val="0"/>
        </a:spcAft>
        <a:buClr>
          <a:srgbClr val="800040"/>
        </a:buClr>
        <a:buFont typeface="Wingdings" pitchFamily="-60" charset="2"/>
        <a:buChar char=""/>
        <a:defRPr sz="2000">
          <a:solidFill>
            <a:schemeClr val="tx1"/>
          </a:solidFill>
          <a:latin typeface="+mn-lt"/>
          <a:ea typeface="+mn-ea"/>
        </a:defRPr>
      </a:lvl7pPr>
      <a:lvl8pPr marL="3429000" indent="-228600" algn="l" rtl="0" fontAlgn="base">
        <a:spcBef>
          <a:spcPct val="20000"/>
        </a:spcBef>
        <a:spcAft>
          <a:spcPct val="0"/>
        </a:spcAft>
        <a:buClr>
          <a:srgbClr val="800040"/>
        </a:buClr>
        <a:buFont typeface="Wingdings" pitchFamily="-60" charset="2"/>
        <a:buChar char=""/>
        <a:defRPr sz="2000">
          <a:solidFill>
            <a:schemeClr val="tx1"/>
          </a:solidFill>
          <a:latin typeface="+mn-lt"/>
          <a:ea typeface="+mn-ea"/>
        </a:defRPr>
      </a:lvl8pPr>
      <a:lvl9pPr marL="3886200" indent="-228600" algn="l" rtl="0" fontAlgn="base">
        <a:spcBef>
          <a:spcPct val="20000"/>
        </a:spcBef>
        <a:spcAft>
          <a:spcPct val="0"/>
        </a:spcAft>
        <a:buClr>
          <a:srgbClr val="800040"/>
        </a:buClr>
        <a:buFont typeface="Wingdings" pitchFamily="-60" charset="2"/>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CA" sz="4000"/>
              <a:t>Why do you think the native people of Easter Island went extinct?</a:t>
            </a:r>
          </a:p>
        </p:txBody>
      </p:sp>
      <p:pic>
        <p:nvPicPr>
          <p:cNvPr id="14338" name="Content Placeholder 3" descr="NASA_Satellite1easterisland.jpg"/>
          <p:cNvPicPr>
            <a:picLocks noGrp="1" noChangeAspect="1"/>
          </p:cNvPicPr>
          <p:nvPr>
            <p:ph idx="4294967295"/>
          </p:nvPr>
        </p:nvPicPr>
        <p:blipFill>
          <a:blip r:embed="rId3"/>
          <a:srcRect/>
          <a:stretch>
            <a:fillRect/>
          </a:stretch>
        </p:blipFill>
        <p:spPr>
          <a:xfrm>
            <a:off x="2209800" y="2133600"/>
            <a:ext cx="4897438" cy="4137025"/>
          </a:xfrm>
        </p:spPr>
      </p:pic>
      <p:pic>
        <p:nvPicPr>
          <p:cNvPr id="5" name="Picture 4" descr="easter-island 5.jpg"/>
          <p:cNvPicPr>
            <a:picLocks noChangeAspect="1"/>
          </p:cNvPicPr>
          <p:nvPr/>
        </p:nvPicPr>
        <p:blipFill>
          <a:blip r:embed="rId4"/>
          <a:stretch>
            <a:fillRect/>
          </a:stretch>
        </p:blipFill>
        <p:spPr>
          <a:xfrm>
            <a:off x="5526088" y="4437063"/>
            <a:ext cx="2927350" cy="2152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map1.jpg"/>
          <p:cNvPicPr>
            <a:picLocks noChangeAspect="1"/>
          </p:cNvPicPr>
          <p:nvPr/>
        </p:nvPicPr>
        <p:blipFill>
          <a:blip r:embed="rId5"/>
          <a:stretch>
            <a:fillRect/>
          </a:stretch>
        </p:blipFill>
        <p:spPr>
          <a:xfrm>
            <a:off x="468313" y="1484313"/>
            <a:ext cx="2420937" cy="2449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461" name="Rectangle 6"/>
          <p:cNvSpPr>
            <a:spLocks noChangeArrowheads="1"/>
          </p:cNvSpPr>
          <p:nvPr/>
        </p:nvSpPr>
        <p:spPr bwMode="auto">
          <a:xfrm>
            <a:off x="323850" y="5949950"/>
            <a:ext cx="5111750" cy="596900"/>
          </a:xfrm>
          <a:prstGeom prst="rect">
            <a:avLst/>
          </a:prstGeom>
          <a:noFill/>
          <a:ln w="9525">
            <a:noFill/>
            <a:miter lim="800000"/>
            <a:headEnd/>
            <a:tailEnd/>
          </a:ln>
        </p:spPr>
        <p:txBody>
          <a:bodyPr>
            <a:prstTxWarp prst="textNoShape">
              <a:avLst/>
            </a:prstTxWarp>
            <a:spAutoFit/>
          </a:bodyPr>
          <a:lstStyle/>
          <a:p>
            <a:r>
              <a:rPr lang="en-CA" sz="1100">
                <a:latin typeface="Calibri" pitchFamily="-60" charset="0"/>
              </a:rPr>
              <a:t>http://easterisland.files.wordpress.com/2006/11/map1.jpg</a:t>
            </a:r>
          </a:p>
          <a:p>
            <a:r>
              <a:rPr lang="en-CA" sz="1100">
                <a:latin typeface="Calibri" pitchFamily="-60" charset="0"/>
              </a:rPr>
              <a:t>http://www.rapa-nui.org/projects_files/NASA_Satellite1.jpg</a:t>
            </a:r>
          </a:p>
          <a:p>
            <a:r>
              <a:rPr lang="en-CA" sz="1100">
                <a:latin typeface="Calibri" pitchFamily="-60" charset="0"/>
              </a:rPr>
              <a:t>http://www.mattnortham.com/blog/wp-content/images/2007/01/easter-island.jpg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461"/>
                                        </p:tgtEl>
                                        <p:attrNameLst>
                                          <p:attrName>style.visibility</p:attrName>
                                        </p:attrNameLst>
                                      </p:cBhvr>
                                      <p:to>
                                        <p:strVal val="visible"/>
                                      </p:to>
                                    </p:set>
                                    <p:animEffect transition="in" filter="fade">
                                      <p:cBhvr>
                                        <p:cTn id="20" dur="2000"/>
                                        <p:tgtEl>
                                          <p:spTgt spid="19461"/>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461"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p:txBody>
          <a:bodyPr/>
          <a:lstStyle/>
          <a:p>
            <a:pPr eaLnBrk="1" hangingPunct="1">
              <a:defRPr/>
            </a:pPr>
            <a:r>
              <a:rPr lang="en-CA"/>
              <a:t>Lesson Order</a:t>
            </a:r>
          </a:p>
        </p:txBody>
      </p:sp>
      <p:graphicFrame>
        <p:nvGraphicFramePr>
          <p:cNvPr id="44055" name="Group 23"/>
          <p:cNvGraphicFramePr>
            <a:graphicFrameLocks noGrp="1"/>
          </p:cNvGraphicFramePr>
          <p:nvPr>
            <p:ph idx="4294967295"/>
          </p:nvPr>
        </p:nvGraphicFramePr>
        <p:xfrm>
          <a:off x="457200" y="1600200"/>
          <a:ext cx="8229600" cy="5121275"/>
        </p:xfrm>
        <a:graphic>
          <a:graphicData uri="http://schemas.openxmlformats.org/drawingml/2006/table">
            <a:tbl>
              <a:tblPr/>
              <a:tblGrid>
                <a:gridCol w="1666875"/>
                <a:gridCol w="65627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1" i="0" u="none" strike="noStrike" cap="none" normalizeH="0" baseline="0" smtClean="0">
                          <a:ln>
                            <a:noFill/>
                          </a:ln>
                          <a:solidFill>
                            <a:schemeClr val="tx1"/>
                          </a:solidFill>
                          <a:effectLst/>
                          <a:latin typeface="Calibri" pitchFamily="-60" charset="0"/>
                          <a:ea typeface="ＭＳ Ｐゴシック" pitchFamily="-60" charset="-128"/>
                          <a:cs typeface="ＭＳ Ｐゴシック" pitchFamily="-60" charset="-128"/>
                        </a:rPr>
                        <a:t>Lesson /Cluster Number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1" i="0" u="none" strike="noStrike" cap="none" normalizeH="0" baseline="0" smtClean="0">
                          <a:ln>
                            <a:noFill/>
                          </a:ln>
                          <a:solidFill>
                            <a:schemeClr val="tx1"/>
                          </a:solidFill>
                          <a:effectLst/>
                          <a:latin typeface="Calibri" pitchFamily="-60" charset="0"/>
                          <a:ea typeface="ＭＳ Ｐゴシック" pitchFamily="-60" charset="-128"/>
                          <a:cs typeface="ＭＳ Ｐゴシック" pitchFamily="-60" charset="-128"/>
                        </a:rPr>
                        <a:t>Major Topics Covered, Activities, and Evaluations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Abiotic v Biotic Concept Attainment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Photosynthesis and Cellular Respiration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	- what do they need, what do they produce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Food Chains/Webs – Web of life Game</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Energy Transfer – What is actually being passed from level to level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Cycling of Materials  - ball toss activity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Pyramids - Energy, Numbers, Biomass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Bioaccumulation – What else can be passed along the chain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Limiting Factors – what happens when something is removed?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	Which things are most important?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Studies/Labs – Human effects on the cycling of materials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Set up fertilizer lab</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Set up acidity lab</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study on Greenhouse Gasses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study of Deforestation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1026"/>
          <p:cNvSpPr>
            <a:spLocks noGrp="1" noChangeArrowheads="1"/>
          </p:cNvSpPr>
          <p:nvPr>
            <p:ph type="title" sz="quarter"/>
          </p:nvPr>
        </p:nvSpPr>
        <p:spPr>
          <a:xfrm>
            <a:off x="685800" y="609600"/>
            <a:ext cx="7772400" cy="685800"/>
          </a:xfrm>
        </p:spPr>
        <p:txBody>
          <a:bodyPr/>
          <a:lstStyle/>
          <a:p>
            <a:pPr>
              <a:defRPr/>
            </a:pPr>
            <a:r>
              <a:rPr lang="en-US"/>
              <a:t>Flow Activity</a:t>
            </a:r>
          </a:p>
        </p:txBody>
      </p:sp>
      <p:pic>
        <p:nvPicPr>
          <p:cNvPr id="21513" name="Picture 1033" descr="cycle_carbon_4"/>
          <p:cNvPicPr>
            <a:picLocks noGrp="1" noChangeAspect="1" noChangeArrowheads="1"/>
          </p:cNvPicPr>
          <p:nvPr>
            <p:ph sz="quarter" idx="1"/>
          </p:nvPr>
        </p:nvPicPr>
        <p:blipFill>
          <a:blip r:embed="rId3"/>
          <a:srcRect/>
          <a:stretch>
            <a:fillRect/>
          </a:stretch>
        </p:blipFill>
        <p:spPr>
          <a:xfrm>
            <a:off x="4953000" y="1219200"/>
            <a:ext cx="2438400" cy="2438400"/>
          </a:xfrm>
        </p:spPr>
      </p:pic>
      <p:sp>
        <p:nvSpPr>
          <p:cNvPr id="31747" name="Rectangle 1034"/>
          <p:cNvSpPr>
            <a:spLocks noChangeArrowheads="1"/>
          </p:cNvSpPr>
          <p:nvPr/>
        </p:nvSpPr>
        <p:spPr bwMode="auto">
          <a:xfrm>
            <a:off x="4648200" y="3641725"/>
            <a:ext cx="3640138" cy="184150"/>
          </a:xfrm>
          <a:prstGeom prst="rect">
            <a:avLst/>
          </a:prstGeom>
          <a:noFill/>
          <a:ln w="9525">
            <a:noFill/>
            <a:miter lim="800000"/>
            <a:headEnd/>
            <a:tailEnd/>
          </a:ln>
        </p:spPr>
        <p:txBody>
          <a:bodyPr wrap="none">
            <a:prstTxWarp prst="textNoShape">
              <a:avLst/>
            </a:prstTxWarp>
            <a:spAutoFit/>
          </a:bodyPr>
          <a:lstStyle/>
          <a:p>
            <a:r>
              <a:rPr lang="en-US" sz="600"/>
              <a:t>http://www.starsandseas.com/SAS_Images/SAS_ecol_images/SAS_ecol_physical/cycle_carbon_4.jpg</a:t>
            </a:r>
            <a:endParaRPr lang="en-US"/>
          </a:p>
        </p:txBody>
      </p:sp>
      <p:sp>
        <p:nvSpPr>
          <p:cNvPr id="31748" name="Rectangle 1035"/>
          <p:cNvSpPr>
            <a:spLocks noChangeArrowheads="1"/>
          </p:cNvSpPr>
          <p:nvPr/>
        </p:nvSpPr>
        <p:spPr bwMode="auto">
          <a:xfrm>
            <a:off x="685800" y="6232525"/>
            <a:ext cx="3695700" cy="184150"/>
          </a:xfrm>
          <a:prstGeom prst="rect">
            <a:avLst/>
          </a:prstGeom>
          <a:noFill/>
          <a:ln w="9525">
            <a:noFill/>
            <a:miter lim="800000"/>
            <a:headEnd/>
            <a:tailEnd/>
          </a:ln>
        </p:spPr>
        <p:txBody>
          <a:bodyPr wrap="none">
            <a:prstTxWarp prst="textNoShape">
              <a:avLst/>
            </a:prstTxWarp>
            <a:spAutoFit/>
          </a:bodyPr>
          <a:lstStyle/>
          <a:p>
            <a:r>
              <a:rPr lang="en-US" sz="600"/>
              <a:t>http://www.starsandseas.com/SAS_Images/SAS_ecol_images/SAS_ecol_physical/Nitrogen_Cycle-4.jpg</a:t>
            </a:r>
            <a:endParaRPr lang="en-US"/>
          </a:p>
        </p:txBody>
      </p:sp>
      <p:pic>
        <p:nvPicPr>
          <p:cNvPr id="21516" name="Picture 1036" descr="Nitrogen_Cycle-4"/>
          <p:cNvPicPr>
            <a:picLocks noGrp="1" noChangeAspect="1" noChangeArrowheads="1"/>
          </p:cNvPicPr>
          <p:nvPr>
            <p:ph sz="quarter" idx="3"/>
          </p:nvPr>
        </p:nvPicPr>
        <p:blipFill>
          <a:blip r:embed="rId4"/>
          <a:srcRect/>
          <a:stretch>
            <a:fillRect/>
          </a:stretch>
        </p:blipFill>
        <p:spPr>
          <a:xfrm>
            <a:off x="1219200" y="3886200"/>
            <a:ext cx="2362200" cy="2362200"/>
          </a:xfrm>
        </p:spPr>
      </p:pic>
      <p:sp>
        <p:nvSpPr>
          <p:cNvPr id="31750" name="Rectangle 1038"/>
          <p:cNvSpPr>
            <a:spLocks noChangeArrowheads="1"/>
          </p:cNvSpPr>
          <p:nvPr/>
        </p:nvSpPr>
        <p:spPr bwMode="auto">
          <a:xfrm>
            <a:off x="520700" y="3625850"/>
            <a:ext cx="3609975" cy="184150"/>
          </a:xfrm>
          <a:prstGeom prst="rect">
            <a:avLst/>
          </a:prstGeom>
          <a:noFill/>
          <a:ln w="9525">
            <a:noFill/>
            <a:miter lim="800000"/>
            <a:headEnd/>
            <a:tailEnd/>
          </a:ln>
        </p:spPr>
        <p:txBody>
          <a:bodyPr wrap="none">
            <a:prstTxWarp prst="textNoShape">
              <a:avLst/>
            </a:prstTxWarp>
            <a:spAutoFit/>
          </a:bodyPr>
          <a:lstStyle/>
          <a:p>
            <a:r>
              <a:rPr lang="en-US" sz="600"/>
              <a:t>http://www.starsandseas.com/SAS_Images/SAS_ecol_images/SAS_ecol_physical/Water_Cycle-4.jpg</a:t>
            </a:r>
            <a:endParaRPr lang="en-US"/>
          </a:p>
        </p:txBody>
      </p:sp>
      <p:pic>
        <p:nvPicPr>
          <p:cNvPr id="21519" name="Picture 1039" descr="Water_Cycle-4"/>
          <p:cNvPicPr>
            <a:picLocks noGrp="1" noChangeAspect="1" noChangeArrowheads="1"/>
          </p:cNvPicPr>
          <p:nvPr>
            <p:ph sz="quarter" idx="2"/>
          </p:nvPr>
        </p:nvPicPr>
        <p:blipFill>
          <a:blip r:embed="rId5"/>
          <a:srcRect/>
          <a:stretch>
            <a:fillRect/>
          </a:stretch>
        </p:blipFill>
        <p:spPr>
          <a:xfrm>
            <a:off x="1143000" y="1143000"/>
            <a:ext cx="2438400" cy="2438400"/>
          </a:xfrm>
        </p:spPr>
      </p:pic>
      <p:sp>
        <p:nvSpPr>
          <p:cNvPr id="31752" name="Rectangle 1040"/>
          <p:cNvSpPr>
            <a:spLocks noChangeArrowheads="1"/>
          </p:cNvSpPr>
          <p:nvPr/>
        </p:nvSpPr>
        <p:spPr bwMode="auto">
          <a:xfrm>
            <a:off x="4495800" y="6248400"/>
            <a:ext cx="3830638" cy="184150"/>
          </a:xfrm>
          <a:prstGeom prst="rect">
            <a:avLst/>
          </a:prstGeom>
          <a:noFill/>
          <a:ln w="9525">
            <a:noFill/>
            <a:miter lim="800000"/>
            <a:headEnd/>
            <a:tailEnd/>
          </a:ln>
        </p:spPr>
        <p:txBody>
          <a:bodyPr wrap="none">
            <a:prstTxWarp prst="textNoShape">
              <a:avLst/>
            </a:prstTxWarp>
            <a:spAutoFit/>
          </a:bodyPr>
          <a:lstStyle/>
          <a:p>
            <a:r>
              <a:rPr lang="en-US" sz="600"/>
              <a:t>http://www.starsandseas.com/SAS_Images/SAS_ecol_images/SAS_ecol_physical/Cycle_Phosphorus_2.jpg</a:t>
            </a:r>
            <a:endParaRPr lang="en-US"/>
          </a:p>
        </p:txBody>
      </p:sp>
      <p:pic>
        <p:nvPicPr>
          <p:cNvPr id="21521" name="Picture 1041" descr="Cycle_Phosphorus_2"/>
          <p:cNvPicPr>
            <a:picLocks noGrp="1" noChangeAspect="1" noChangeArrowheads="1"/>
          </p:cNvPicPr>
          <p:nvPr>
            <p:ph sz="quarter" idx="4"/>
          </p:nvPr>
        </p:nvPicPr>
        <p:blipFill>
          <a:blip r:embed="rId6"/>
          <a:srcRect/>
          <a:stretch>
            <a:fillRect/>
          </a:stretch>
        </p:blipFill>
        <p:spPr>
          <a:xfrm>
            <a:off x="5105400" y="3810000"/>
            <a:ext cx="2438400" cy="24384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19"/>
                                        </p:tgtEl>
                                        <p:attrNameLst>
                                          <p:attrName>style.visibility</p:attrName>
                                        </p:attrNameLst>
                                      </p:cBhvr>
                                      <p:to>
                                        <p:strVal val="visible"/>
                                      </p:to>
                                    </p:set>
                                    <p:animEffect transition="in" filter="fade">
                                      <p:cBhvr>
                                        <p:cTn id="7" dur="2000"/>
                                        <p:tgtEl>
                                          <p:spTgt spid="215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750"/>
                                        </p:tgtEl>
                                        <p:attrNameLst>
                                          <p:attrName>style.visibility</p:attrName>
                                        </p:attrNameLst>
                                      </p:cBhvr>
                                      <p:to>
                                        <p:strVal val="visible"/>
                                      </p:to>
                                    </p:set>
                                    <p:animEffect transition="in" filter="fade">
                                      <p:cBhvr>
                                        <p:cTn id="10" dur="2000"/>
                                        <p:tgtEl>
                                          <p:spTgt spid="317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513"/>
                                        </p:tgtEl>
                                        <p:attrNameLst>
                                          <p:attrName>style.visibility</p:attrName>
                                        </p:attrNameLst>
                                      </p:cBhvr>
                                      <p:to>
                                        <p:strVal val="visible"/>
                                      </p:to>
                                    </p:set>
                                    <p:animEffect transition="in" filter="fade">
                                      <p:cBhvr>
                                        <p:cTn id="15" dur="2000"/>
                                        <p:tgtEl>
                                          <p:spTgt spid="215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1747"/>
                                        </p:tgtEl>
                                        <p:attrNameLst>
                                          <p:attrName>style.visibility</p:attrName>
                                        </p:attrNameLst>
                                      </p:cBhvr>
                                      <p:to>
                                        <p:strVal val="visible"/>
                                      </p:to>
                                    </p:set>
                                    <p:animEffect transition="in" filter="fade">
                                      <p:cBhvr>
                                        <p:cTn id="18" dur="2000"/>
                                        <p:tgtEl>
                                          <p:spTgt spid="3174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516"/>
                                        </p:tgtEl>
                                        <p:attrNameLst>
                                          <p:attrName>style.visibility</p:attrName>
                                        </p:attrNameLst>
                                      </p:cBhvr>
                                      <p:to>
                                        <p:strVal val="visible"/>
                                      </p:to>
                                    </p:set>
                                    <p:animEffect transition="in" filter="fade">
                                      <p:cBhvr>
                                        <p:cTn id="23" dur="2000"/>
                                        <p:tgtEl>
                                          <p:spTgt spid="215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748"/>
                                        </p:tgtEl>
                                        <p:attrNameLst>
                                          <p:attrName>style.visibility</p:attrName>
                                        </p:attrNameLst>
                                      </p:cBhvr>
                                      <p:to>
                                        <p:strVal val="visible"/>
                                      </p:to>
                                    </p:set>
                                    <p:animEffect transition="in" filter="fade">
                                      <p:cBhvr>
                                        <p:cTn id="26" dur="2000"/>
                                        <p:tgtEl>
                                          <p:spTgt spid="3174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1521"/>
                                        </p:tgtEl>
                                        <p:attrNameLst>
                                          <p:attrName>style.visibility</p:attrName>
                                        </p:attrNameLst>
                                      </p:cBhvr>
                                      <p:to>
                                        <p:strVal val="visible"/>
                                      </p:to>
                                    </p:set>
                                    <p:animEffect transition="in" filter="fade">
                                      <p:cBhvr>
                                        <p:cTn id="31" dur="2000"/>
                                        <p:tgtEl>
                                          <p:spTgt spid="215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752"/>
                                        </p:tgtEl>
                                        <p:attrNameLst>
                                          <p:attrName>style.visibility</p:attrName>
                                        </p:attrNameLst>
                                      </p:cBhvr>
                                      <p:to>
                                        <p:strVal val="visible"/>
                                      </p:to>
                                    </p:set>
                                    <p:animEffect transition="in" filter="fade">
                                      <p:cBhvr>
                                        <p:cTn id="34" dur="2000"/>
                                        <p:tgtEl>
                                          <p:spTgt spid="317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P spid="31750" grpId="0"/>
      <p:bldP spid="31752"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defRPr/>
            </a:pPr>
            <a:r>
              <a:rPr lang="en-US"/>
              <a:t>Activity Instructions</a:t>
            </a:r>
          </a:p>
        </p:txBody>
      </p:sp>
      <p:sp>
        <p:nvSpPr>
          <p:cNvPr id="26631" name="Rectangle 7"/>
          <p:cNvSpPr>
            <a:spLocks noGrp="1" noChangeArrowheads="1"/>
          </p:cNvSpPr>
          <p:nvPr>
            <p:ph type="body" idx="1"/>
          </p:nvPr>
        </p:nvSpPr>
        <p:spPr>
          <a:xfrm>
            <a:off x="685800" y="1600200"/>
            <a:ext cx="7772400" cy="4114800"/>
          </a:xfrm>
        </p:spPr>
        <p:txBody>
          <a:bodyPr/>
          <a:lstStyle/>
          <a:p>
            <a:pPr>
              <a:lnSpc>
                <a:spcPct val="90000"/>
              </a:lnSpc>
              <a:defRPr/>
            </a:pPr>
            <a:r>
              <a:rPr lang="en-US" sz="2800"/>
              <a:t>Divide class into groups.</a:t>
            </a:r>
          </a:p>
          <a:p>
            <a:pPr>
              <a:lnSpc>
                <a:spcPct val="90000"/>
              </a:lnSpc>
              <a:defRPr/>
            </a:pPr>
            <a:r>
              <a:rPr lang="en-US" sz="2800"/>
              <a:t>Each group represents a different nutrient cycle, with different individuals representing different sections of the cycle.</a:t>
            </a:r>
          </a:p>
          <a:p>
            <a:pPr>
              <a:lnSpc>
                <a:spcPct val="90000"/>
              </a:lnSpc>
              <a:defRPr/>
            </a:pPr>
            <a:r>
              <a:rPr lang="en-US" sz="2800"/>
              <a:t>Students pass the balls around by announcing the process that is occurring and passing the ball to the appropriate area.</a:t>
            </a:r>
          </a:p>
          <a:p>
            <a:pPr>
              <a:lnSpc>
                <a:spcPct val="90000"/>
              </a:lnSpc>
              <a:defRPr/>
            </a:pPr>
            <a:r>
              <a:rPr lang="en-US" sz="2800"/>
              <a:t>After mastery in their own cycle, join multiple cycles together.  Have individual groups demonstrate their cycle to the class, then try passing all materials at once.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31">
                                            <p:txEl>
                                              <p:pRg st="0" end="0"/>
                                            </p:txEl>
                                          </p:spTgt>
                                        </p:tgtEl>
                                        <p:attrNameLst>
                                          <p:attrName>style.visibility</p:attrName>
                                        </p:attrNameLst>
                                      </p:cBhvr>
                                      <p:to>
                                        <p:strVal val="visible"/>
                                      </p:to>
                                    </p:set>
                                    <p:animEffect transition="in" filter="fade">
                                      <p:cBhvr>
                                        <p:cTn id="7" dur="500"/>
                                        <p:tgtEl>
                                          <p:spTgt spid="266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31">
                                            <p:txEl>
                                              <p:pRg st="1" end="1"/>
                                            </p:txEl>
                                          </p:spTgt>
                                        </p:tgtEl>
                                        <p:attrNameLst>
                                          <p:attrName>style.visibility</p:attrName>
                                        </p:attrNameLst>
                                      </p:cBhvr>
                                      <p:to>
                                        <p:strVal val="visible"/>
                                      </p:to>
                                    </p:set>
                                    <p:animEffect transition="in" filter="fade">
                                      <p:cBhvr>
                                        <p:cTn id="12" dur="500"/>
                                        <p:tgtEl>
                                          <p:spTgt spid="266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631">
                                            <p:txEl>
                                              <p:pRg st="2" end="2"/>
                                            </p:txEl>
                                          </p:spTgt>
                                        </p:tgtEl>
                                        <p:attrNameLst>
                                          <p:attrName>style.visibility</p:attrName>
                                        </p:attrNameLst>
                                      </p:cBhvr>
                                      <p:to>
                                        <p:strVal val="visible"/>
                                      </p:to>
                                    </p:set>
                                    <p:animEffect transition="in" filter="fade">
                                      <p:cBhvr>
                                        <p:cTn id="17" dur="500"/>
                                        <p:tgtEl>
                                          <p:spTgt spid="266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631">
                                            <p:txEl>
                                              <p:pRg st="3" end="3"/>
                                            </p:txEl>
                                          </p:spTgt>
                                        </p:tgtEl>
                                        <p:attrNameLst>
                                          <p:attrName>style.visibility</p:attrName>
                                        </p:attrNameLst>
                                      </p:cBhvr>
                                      <p:to>
                                        <p:strVal val="visible"/>
                                      </p:to>
                                    </p:set>
                                    <p:animEffect transition="in" filter="fade">
                                      <p:cBhvr>
                                        <p:cTn id="22" dur="500"/>
                                        <p:tgtEl>
                                          <p:spTgt spid="266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build="p"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1026"/>
          <p:cNvSpPr>
            <a:spLocks noGrp="1" noChangeArrowheads="1"/>
          </p:cNvSpPr>
          <p:nvPr>
            <p:ph type="title"/>
          </p:nvPr>
        </p:nvSpPr>
        <p:spPr/>
        <p:txBody>
          <a:bodyPr/>
          <a:lstStyle/>
          <a:p>
            <a:pPr>
              <a:defRPr/>
            </a:pPr>
            <a:r>
              <a:rPr lang="en-US"/>
              <a:t>Evaluation</a:t>
            </a:r>
          </a:p>
        </p:txBody>
      </p:sp>
      <p:sp>
        <p:nvSpPr>
          <p:cNvPr id="24583" name="Rectangle 1031"/>
          <p:cNvSpPr>
            <a:spLocks noGrp="1" noChangeArrowheads="1"/>
          </p:cNvSpPr>
          <p:nvPr>
            <p:ph type="body" sz="half" idx="1"/>
          </p:nvPr>
        </p:nvSpPr>
        <p:spPr>
          <a:xfrm>
            <a:off x="685800" y="1981200"/>
            <a:ext cx="7772400" cy="4114800"/>
          </a:xfrm>
        </p:spPr>
        <p:txBody>
          <a:bodyPr/>
          <a:lstStyle/>
          <a:p>
            <a:pPr>
              <a:lnSpc>
                <a:spcPct val="90000"/>
              </a:lnSpc>
              <a:defRPr/>
            </a:pPr>
            <a:r>
              <a:rPr lang="en-US"/>
              <a:t>Concept maps (visual learners)</a:t>
            </a:r>
          </a:p>
          <a:p>
            <a:pPr>
              <a:lnSpc>
                <a:spcPct val="90000"/>
              </a:lnSpc>
              <a:defRPr/>
            </a:pPr>
            <a:r>
              <a:rPr lang="en-US"/>
              <a:t>A journal telling of the path a particular nutrient followed, the things it met, the things it did, etc… (literary learners)</a:t>
            </a:r>
          </a:p>
          <a:p>
            <a:pPr>
              <a:lnSpc>
                <a:spcPct val="90000"/>
              </a:lnSpc>
              <a:defRPr/>
            </a:pPr>
            <a:r>
              <a:rPr lang="en-US"/>
              <a:t>A radio/television broadcast following a day in the life of a particular nutrient (oral learners)</a:t>
            </a:r>
          </a:p>
          <a:p>
            <a:pPr>
              <a:lnSpc>
                <a:spcPct val="90000"/>
              </a:lnSpc>
              <a:defRPr/>
            </a:pPr>
            <a:r>
              <a:rPr lang="en-US"/>
              <a:t>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583">
                                            <p:txEl>
                                              <p:pRg st="0" end="0"/>
                                            </p:txEl>
                                          </p:spTgt>
                                        </p:tgtEl>
                                        <p:attrNameLst>
                                          <p:attrName>style.visibility</p:attrName>
                                        </p:attrNameLst>
                                      </p:cBhvr>
                                      <p:to>
                                        <p:strVal val="visible"/>
                                      </p:to>
                                    </p:set>
                                    <p:animEffect transition="in" filter="fade">
                                      <p:cBhvr>
                                        <p:cTn id="7" dur="500"/>
                                        <p:tgtEl>
                                          <p:spTgt spid="245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583">
                                            <p:txEl>
                                              <p:pRg st="1" end="1"/>
                                            </p:txEl>
                                          </p:spTgt>
                                        </p:tgtEl>
                                        <p:attrNameLst>
                                          <p:attrName>style.visibility</p:attrName>
                                        </p:attrNameLst>
                                      </p:cBhvr>
                                      <p:to>
                                        <p:strVal val="visible"/>
                                      </p:to>
                                    </p:set>
                                    <p:animEffect transition="in" filter="fade">
                                      <p:cBhvr>
                                        <p:cTn id="12" dur="500"/>
                                        <p:tgtEl>
                                          <p:spTgt spid="245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583">
                                            <p:txEl>
                                              <p:pRg st="2" end="2"/>
                                            </p:txEl>
                                          </p:spTgt>
                                        </p:tgtEl>
                                        <p:attrNameLst>
                                          <p:attrName>style.visibility</p:attrName>
                                        </p:attrNameLst>
                                      </p:cBhvr>
                                      <p:to>
                                        <p:strVal val="visible"/>
                                      </p:to>
                                    </p:set>
                                    <p:animEffect transition="in" filter="fade">
                                      <p:cBhvr>
                                        <p:cTn id="17" dur="500"/>
                                        <p:tgtEl>
                                          <p:spTgt spid="245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583">
                                            <p:txEl>
                                              <p:pRg st="3" end="3"/>
                                            </p:txEl>
                                          </p:spTgt>
                                        </p:tgtEl>
                                        <p:attrNameLst>
                                          <p:attrName>style.visibility</p:attrName>
                                        </p:attrNameLst>
                                      </p:cBhvr>
                                      <p:to>
                                        <p:strVal val="visible"/>
                                      </p:to>
                                    </p:set>
                                    <p:animEffect transition="in" filter="fade">
                                      <p:cBhvr>
                                        <p:cTn id="22" dur="500"/>
                                        <p:tgtEl>
                                          <p:spTgt spid="245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3"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defRPr/>
            </a:pPr>
            <a:r>
              <a:rPr lang="en-US"/>
              <a:t>Next Steps</a:t>
            </a:r>
          </a:p>
        </p:txBody>
      </p:sp>
      <p:sp>
        <p:nvSpPr>
          <p:cNvPr id="39939" name="Rectangle 3"/>
          <p:cNvSpPr>
            <a:spLocks noGrp="1" noChangeArrowheads="1"/>
          </p:cNvSpPr>
          <p:nvPr>
            <p:ph type="body" idx="1"/>
          </p:nvPr>
        </p:nvSpPr>
        <p:spPr/>
        <p:txBody>
          <a:bodyPr/>
          <a:lstStyle/>
          <a:p>
            <a:pPr>
              <a:lnSpc>
                <a:spcPct val="90000"/>
              </a:lnSpc>
              <a:defRPr/>
            </a:pPr>
            <a:r>
              <a:rPr lang="en-US" sz="2800"/>
              <a:t>We can introduce the idea of the different pyramids to show how much energy/material is being transferred from level to level.</a:t>
            </a:r>
          </a:p>
          <a:p>
            <a:pPr>
              <a:lnSpc>
                <a:spcPct val="90000"/>
              </a:lnSpc>
              <a:defRPr/>
            </a:pPr>
            <a:r>
              <a:rPr lang="en-US" sz="2800"/>
              <a:t>What happens when parts of the web start disappearing?  (Limiting Factors)</a:t>
            </a:r>
          </a:p>
          <a:p>
            <a:pPr>
              <a:lnSpc>
                <a:spcPct val="90000"/>
              </a:lnSpc>
              <a:defRPr/>
            </a:pPr>
            <a:r>
              <a:rPr lang="en-US" sz="2800"/>
              <a:t>What else can passed along the food chains?  (Bioaccumulation)</a:t>
            </a:r>
          </a:p>
          <a:p>
            <a:pPr>
              <a:lnSpc>
                <a:spcPct val="90000"/>
              </a:lnSpc>
              <a:defRPr/>
            </a:pPr>
            <a:endParaRPr lang="en-US" sz="2800"/>
          </a:p>
          <a:p>
            <a:pPr>
              <a:lnSpc>
                <a:spcPct val="90000"/>
              </a:lnSpc>
              <a:defRPr/>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fade">
                                      <p:cBhvr>
                                        <p:cTn id="17" dur="500"/>
                                        <p:tgtEl>
                                          <p:spTgt spid="399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defRPr/>
            </a:pPr>
            <a:r>
              <a:rPr lang="en-US"/>
              <a:t>Societal Implications</a:t>
            </a:r>
          </a:p>
        </p:txBody>
      </p:sp>
      <p:sp>
        <p:nvSpPr>
          <p:cNvPr id="40963" name="Rectangle 3"/>
          <p:cNvSpPr>
            <a:spLocks noGrp="1" noChangeArrowheads="1"/>
          </p:cNvSpPr>
          <p:nvPr>
            <p:ph type="body" idx="1"/>
          </p:nvPr>
        </p:nvSpPr>
        <p:spPr/>
        <p:txBody>
          <a:bodyPr/>
          <a:lstStyle/>
          <a:p>
            <a:r>
              <a:rPr lang="en-US"/>
              <a:t>Over fishing</a:t>
            </a:r>
          </a:p>
          <a:p>
            <a:r>
              <a:rPr lang="en-US"/>
              <a:t>Deforestation</a:t>
            </a:r>
          </a:p>
          <a:p>
            <a:r>
              <a:rPr lang="en-US"/>
              <a:t>Pollution</a:t>
            </a:r>
          </a:p>
          <a:p>
            <a:r>
              <a:rPr lang="en-US"/>
              <a:t>Bioaccumulation</a:t>
            </a:r>
          </a:p>
          <a:p>
            <a:r>
              <a:rPr lang="en-US"/>
              <a:t>Climate Change</a:t>
            </a:r>
          </a:p>
          <a:p>
            <a:endParaRPr lang="en-US"/>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fade">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fade">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fade">
                                      <p:cBhvr>
                                        <p:cTn id="22" dur="500"/>
                                        <p:tgtEl>
                                          <p:spTgt spid="409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0963">
                                            <p:txEl>
                                              <p:pRg st="4" end="4"/>
                                            </p:txEl>
                                          </p:spTgt>
                                        </p:tgtEl>
                                        <p:attrNameLst>
                                          <p:attrName>style.visibility</p:attrName>
                                        </p:attrNameLst>
                                      </p:cBhvr>
                                      <p:to>
                                        <p:strVal val="visible"/>
                                      </p:to>
                                    </p:set>
                                    <p:animEffect transition="in" filter="fade">
                                      <p:cBhvr>
                                        <p:cTn id="27" dur="500"/>
                                        <p:tgtEl>
                                          <p:spTgt spid="409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Title 1"/>
          <p:cNvSpPr>
            <a:spLocks noGrp="1"/>
          </p:cNvSpPr>
          <p:nvPr>
            <p:ph type="ctrTitle" idx="4294967295"/>
          </p:nvPr>
        </p:nvSpPr>
        <p:spPr>
          <a:xfrm>
            <a:off x="685800" y="2130425"/>
            <a:ext cx="7772400" cy="1470025"/>
          </a:xfrm>
        </p:spPr>
        <p:txBody>
          <a:bodyPr/>
          <a:lstStyle/>
          <a:p>
            <a:pPr eaLnBrk="1" hangingPunct="1">
              <a:defRPr/>
            </a:pPr>
            <a:r>
              <a:rPr lang="en-CA"/>
              <a:t>Ecology and the Environment</a:t>
            </a:r>
            <a:br>
              <a:rPr lang="en-CA"/>
            </a:br>
            <a:r>
              <a:rPr lang="en-CA" sz="3600"/>
              <a:t>Concept Presentation</a:t>
            </a:r>
          </a:p>
        </p:txBody>
      </p:sp>
      <p:sp>
        <p:nvSpPr>
          <p:cNvPr id="3" name="Subtitle 2"/>
          <p:cNvSpPr>
            <a:spLocks noGrp="1"/>
          </p:cNvSpPr>
          <p:nvPr>
            <p:ph type="subTitle" idx="4294967295"/>
          </p:nvPr>
        </p:nvSpPr>
        <p:spPr>
          <a:xfrm>
            <a:off x="1524000" y="4038600"/>
            <a:ext cx="6045200" cy="1593850"/>
          </a:xfrm>
        </p:spPr>
        <p:txBody>
          <a:bodyPr>
            <a:normAutofit/>
          </a:bodyPr>
          <a:lstStyle/>
          <a:p>
            <a:pPr marL="0" indent="0" algn="r" eaLnBrk="1" hangingPunct="1">
              <a:buFont typeface="Wingdings" pitchFamily="-60" charset="2"/>
              <a:buNone/>
              <a:defRPr/>
            </a:pPr>
            <a:r>
              <a:rPr lang="en-CA" sz="2000" i="1">
                <a:solidFill>
                  <a:srgbClr val="898989"/>
                </a:solidFill>
              </a:rPr>
              <a:t>EAQ2020Y-Y-60</a:t>
            </a:r>
          </a:p>
          <a:p>
            <a:pPr marL="0" indent="0" algn="r" eaLnBrk="1" hangingPunct="1">
              <a:buFont typeface="Wingdings" pitchFamily="-60" charset="2"/>
              <a:buNone/>
              <a:defRPr/>
            </a:pPr>
            <a:r>
              <a:rPr lang="en-CA" sz="2000" i="1">
                <a:solidFill>
                  <a:srgbClr val="898989"/>
                </a:solidFill>
              </a:rPr>
              <a:t>Ian Hazlewood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itle 6"/>
          <p:cNvSpPr>
            <a:spLocks noGrp="1"/>
          </p:cNvSpPr>
          <p:nvPr>
            <p:ph type="title" idx="4294967295"/>
          </p:nvPr>
        </p:nvSpPr>
        <p:spPr/>
        <p:txBody>
          <a:bodyPr/>
          <a:lstStyle/>
          <a:p>
            <a:pPr eaLnBrk="1" hangingPunct="1">
              <a:defRPr/>
            </a:pPr>
            <a:r>
              <a:rPr lang="en-CA"/>
              <a:t>Ministry Expectations</a:t>
            </a:r>
          </a:p>
        </p:txBody>
      </p:sp>
      <p:sp>
        <p:nvSpPr>
          <p:cNvPr id="16386" name="Content Placeholder 7"/>
          <p:cNvSpPr>
            <a:spLocks noGrp="1"/>
          </p:cNvSpPr>
          <p:nvPr>
            <p:ph idx="4294967295"/>
          </p:nvPr>
        </p:nvSpPr>
        <p:spPr/>
        <p:txBody>
          <a:bodyPr/>
          <a:lstStyle/>
          <a:p>
            <a:pPr eaLnBrk="1" hangingPunct="1">
              <a:buFont typeface="Wingdings" pitchFamily="-60" charset="2"/>
              <a:buNone/>
              <a:defRPr/>
            </a:pPr>
            <a:r>
              <a:rPr lang="en-CA"/>
              <a:t>There are Ministry expectations related to ecology and the environment throughout every grade:</a:t>
            </a:r>
          </a:p>
          <a:p>
            <a:pPr eaLnBrk="1" hangingPunct="1">
              <a:buFont typeface="Wingdings" pitchFamily="-60" charset="2"/>
              <a:buNone/>
              <a:defRPr/>
            </a:pPr>
            <a:r>
              <a:rPr lang="en-CA"/>
              <a:t>	</a:t>
            </a:r>
            <a:r>
              <a:rPr lang="en-CA" sz="1600"/>
              <a:t>Starting in grade 1 with a unit on the needs and characteristics of living things</a:t>
            </a:r>
            <a:endParaRPr lang="en-CA" sz="1800"/>
          </a:p>
          <a:p>
            <a:pPr algn="ctr" eaLnBrk="1" hangingPunct="1">
              <a:buFont typeface="Wingdings" pitchFamily="-60" charset="2"/>
              <a:buNone/>
              <a:defRPr/>
            </a:pPr>
            <a:r>
              <a:rPr lang="en-CA" sz="1800"/>
              <a:t>	(1.1, 1.2, 2.2, 2.4, 3.1, 3.4-3.7)</a:t>
            </a:r>
          </a:p>
          <a:p>
            <a:pPr algn="ctr" eaLnBrk="1" hangingPunct="1">
              <a:buFont typeface="Wingdings" pitchFamily="-60" charset="2"/>
              <a:buNone/>
              <a:defRPr/>
            </a:pPr>
            <a:r>
              <a:rPr lang="en-CA"/>
              <a:t>	all the way through</a:t>
            </a:r>
          </a:p>
          <a:p>
            <a:pPr eaLnBrk="1" hangingPunct="1">
              <a:buFont typeface="Wingdings" pitchFamily="-60" charset="2"/>
              <a:buNone/>
              <a:defRPr/>
            </a:pPr>
            <a:r>
              <a:rPr lang="en-CA"/>
              <a:t>	</a:t>
            </a:r>
            <a:r>
              <a:rPr lang="en-CA" sz="1600"/>
              <a:t>Grade 12 Expectations in 	Biology </a:t>
            </a:r>
            <a:r>
              <a:rPr lang="en-CA" sz="1200"/>
              <a:t>(C1.1, 2.3, 3.2, 3.4, E1.2, F1.2, 2.2, 3.1, 3.2, 3.4, 3.5),</a:t>
            </a:r>
            <a:r>
              <a:rPr lang="en-CA" sz="1600"/>
              <a:t> 				Chemistry  </a:t>
            </a:r>
            <a:r>
              <a:rPr lang="en-CA" sz="1200"/>
              <a:t>(B1.1, 1.2, C1.2, D1.1, 1.2, E1.1, 1.2)</a:t>
            </a:r>
            <a:r>
              <a:rPr lang="en-CA" sz="1600"/>
              <a:t>  and 				Earth Science  </a:t>
            </a:r>
            <a:r>
              <a:rPr lang="en-CA" sz="1200"/>
              <a:t>(F1.3, 2.2, 3.6)</a:t>
            </a:r>
            <a:endParaRPr lang="en-CA" sz="1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defRPr/>
            </a:pPr>
            <a:r>
              <a:rPr lang="en-US"/>
              <a:t>The Joys of Teaching Ecology</a:t>
            </a:r>
          </a:p>
        </p:txBody>
      </p:sp>
      <p:sp>
        <p:nvSpPr>
          <p:cNvPr id="46083" name="Rectangle 3"/>
          <p:cNvSpPr>
            <a:spLocks noGrp="1" noChangeArrowheads="1"/>
          </p:cNvSpPr>
          <p:nvPr>
            <p:ph type="body" idx="1"/>
          </p:nvPr>
        </p:nvSpPr>
        <p:spPr/>
        <p:txBody>
          <a:bodyPr/>
          <a:lstStyle/>
          <a:p>
            <a:pPr>
              <a:defRPr/>
            </a:pPr>
            <a:r>
              <a:rPr lang="en-US"/>
              <a:t>It’s a huge complicated topic</a:t>
            </a:r>
          </a:p>
          <a:p>
            <a:pPr>
              <a:defRPr/>
            </a:pPr>
            <a:r>
              <a:rPr lang="en-US"/>
              <a:t>Labs take a long time</a:t>
            </a:r>
          </a:p>
          <a:p>
            <a:pPr>
              <a:defRPr/>
            </a:pPr>
            <a:r>
              <a:rPr lang="en-US"/>
              <a:t>We should still strive to hold to scientific process</a:t>
            </a:r>
          </a:p>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fade">
                                      <p:cBhvr>
                                        <p:cTn id="7" dur="500"/>
                                        <p:tgtEl>
                                          <p:spTgt spid="460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fade">
                                      <p:cBhvr>
                                        <p:cTn id="12" dur="500"/>
                                        <p:tgtEl>
                                          <p:spTgt spid="460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Effect transition="in" filter="fade">
                                      <p:cBhvr>
                                        <p:cTn id="17" dur="500"/>
                                        <p:tgtEl>
                                          <p:spTgt spid="460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p:txBody>
          <a:bodyPr/>
          <a:lstStyle/>
          <a:p>
            <a:pPr eaLnBrk="1" hangingPunct="1">
              <a:defRPr/>
            </a:pPr>
            <a:r>
              <a:rPr lang="en-CA"/>
              <a:t>Common Difficulties</a:t>
            </a:r>
          </a:p>
        </p:txBody>
      </p:sp>
      <p:sp>
        <p:nvSpPr>
          <p:cNvPr id="15362" name="Content Placeholder 2"/>
          <p:cNvSpPr>
            <a:spLocks noGrp="1"/>
          </p:cNvSpPr>
          <p:nvPr>
            <p:ph idx="4294967295"/>
          </p:nvPr>
        </p:nvSpPr>
        <p:spPr/>
        <p:txBody>
          <a:bodyPr/>
          <a:lstStyle/>
          <a:p>
            <a:pPr eaLnBrk="1" hangingPunct="1">
              <a:defRPr/>
            </a:pPr>
            <a:r>
              <a:rPr lang="en-CA"/>
              <a:t>Students tend to notice the differences between animals and plants, but fail to recognize the similarities and thus their interdependence</a:t>
            </a:r>
          </a:p>
          <a:p>
            <a:pPr eaLnBrk="1" hangingPunct="1">
              <a:defRPr/>
            </a:pPr>
            <a:r>
              <a:rPr lang="en-CA"/>
              <a:t>Most ecology is presented in an abstract method (textbooks and charts), making it hard for students to fully understand, especially those born in urban areas</a:t>
            </a:r>
          </a:p>
          <a:p>
            <a:pPr eaLnBrk="1" hangingPunct="1">
              <a:defRPr/>
            </a:pPr>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fade">
                                      <p:cBhvr>
                                        <p:cTn id="7" dur="500"/>
                                        <p:tgtEl>
                                          <p:spTgt spid="153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2">
                                            <p:txEl>
                                              <p:pRg st="1" end="1"/>
                                            </p:txEl>
                                          </p:spTgt>
                                        </p:tgtEl>
                                        <p:attrNameLst>
                                          <p:attrName>style.visibility</p:attrName>
                                        </p:attrNameLst>
                                      </p:cBhvr>
                                      <p:to>
                                        <p:strVal val="visible"/>
                                      </p:to>
                                    </p:set>
                                    <p:animEffect transition="in" filter="fade">
                                      <p:cBhvr>
                                        <p:cTn id="12" dur="500"/>
                                        <p:tgtEl>
                                          <p:spTgt spid="153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1026"/>
          <p:cNvSpPr>
            <a:spLocks noGrp="1" noChangeArrowheads="1"/>
          </p:cNvSpPr>
          <p:nvPr>
            <p:ph type="title"/>
          </p:nvPr>
        </p:nvSpPr>
        <p:spPr/>
        <p:txBody>
          <a:bodyPr/>
          <a:lstStyle/>
          <a:p>
            <a:pPr>
              <a:defRPr/>
            </a:pPr>
            <a:r>
              <a:rPr lang="en-US"/>
              <a:t>Presentation Focus</a:t>
            </a:r>
          </a:p>
        </p:txBody>
      </p:sp>
      <p:sp>
        <p:nvSpPr>
          <p:cNvPr id="18435" name="Rectangle 1027"/>
          <p:cNvSpPr>
            <a:spLocks noGrp="1" noChangeArrowheads="1"/>
          </p:cNvSpPr>
          <p:nvPr>
            <p:ph type="body" idx="1"/>
          </p:nvPr>
        </p:nvSpPr>
        <p:spPr/>
        <p:txBody>
          <a:bodyPr/>
          <a:lstStyle/>
          <a:p>
            <a:pPr>
              <a:lnSpc>
                <a:spcPct val="90000"/>
              </a:lnSpc>
              <a:buFont typeface="Wingdings" pitchFamily="-60" charset="2"/>
              <a:buNone/>
              <a:defRPr/>
            </a:pPr>
            <a:r>
              <a:rPr lang="en-US"/>
              <a:t>Expectations </a:t>
            </a:r>
          </a:p>
          <a:p>
            <a:pPr>
              <a:lnSpc>
                <a:spcPct val="90000"/>
              </a:lnSpc>
              <a:buFont typeface="Wingdings" pitchFamily="-60" charset="2"/>
              <a:buNone/>
              <a:defRPr/>
            </a:pPr>
            <a:r>
              <a:rPr lang="en-US"/>
              <a:t>	</a:t>
            </a:r>
            <a:r>
              <a:rPr lang="en-US">
                <a:solidFill>
                  <a:schemeClr val="tx2"/>
                </a:solidFill>
              </a:rPr>
              <a:t>B 3.2</a:t>
            </a:r>
            <a:r>
              <a:rPr lang="en-US"/>
              <a:t> </a:t>
            </a:r>
            <a:r>
              <a:rPr lang="en-US" sz="2400"/>
              <a:t>Describe the complimentary processes of cellular respiration and photosynthesis with respect to the flow of energy and the cycling of matter within ecosystems, and explain how human activities can disrupt the balance achieved by these processes.</a:t>
            </a:r>
          </a:p>
          <a:p>
            <a:pPr>
              <a:lnSpc>
                <a:spcPct val="90000"/>
              </a:lnSpc>
              <a:buFont typeface="Wingdings" pitchFamily="-60" charset="2"/>
              <a:buNone/>
              <a:defRPr/>
            </a:pPr>
            <a:r>
              <a:rPr lang="en-US" sz="1600"/>
              <a:t>    </a:t>
            </a:r>
            <a:r>
              <a:rPr lang="en-US"/>
              <a:t>B 3.4</a:t>
            </a:r>
            <a:r>
              <a:rPr lang="en-US" sz="1600"/>
              <a:t> </a:t>
            </a:r>
            <a:r>
              <a:rPr lang="en-US" sz="2400"/>
              <a:t>Identify the earth’s four spheres, and describe the relationship that must exist between these spheres if diversity and sustainability are to be maintained.</a:t>
            </a:r>
            <a:endParaRPr lang="en-US" sz="1600"/>
          </a:p>
          <a:p>
            <a:pPr>
              <a:lnSpc>
                <a:spcPct val="90000"/>
              </a:lnSpc>
              <a:buFont typeface="Wingdings" pitchFamily="-60" charset="2"/>
              <a:buNone/>
              <a:defRPr/>
            </a:pP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500"/>
                                        <p:tgtEl>
                                          <p:spTgt spid="1843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435">
                                            <p:txEl>
                                              <p:pRg st="1" end="1"/>
                                            </p:txEl>
                                          </p:spTgt>
                                        </p:tgtEl>
                                        <p:attrNameLst>
                                          <p:attrName>style.visibility</p:attrName>
                                        </p:attrNameLst>
                                      </p:cBhvr>
                                      <p:to>
                                        <p:strVal val="visible"/>
                                      </p:to>
                                    </p:set>
                                    <p:animEffect transition="in" filter="fade">
                                      <p:cBhvr>
                                        <p:cTn id="10" dur="500"/>
                                        <p:tgtEl>
                                          <p:spTgt spid="1843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animEffect transition="in" filter="fade">
                                      <p:cBhvr>
                                        <p:cTn id="15" dur="500"/>
                                        <p:tgtEl>
                                          <p:spTgt spid="184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idx="4294967295"/>
          </p:nvPr>
        </p:nvSpPr>
        <p:spPr/>
        <p:txBody>
          <a:bodyPr/>
          <a:lstStyle/>
          <a:p>
            <a:pPr eaLnBrk="1" hangingPunct="1">
              <a:defRPr/>
            </a:pPr>
            <a:r>
              <a:rPr lang="en-CA"/>
              <a:t>Lesson Order</a:t>
            </a:r>
          </a:p>
        </p:txBody>
      </p:sp>
      <p:graphicFrame>
        <p:nvGraphicFramePr>
          <p:cNvPr id="28694" name="Group 1046"/>
          <p:cNvGraphicFramePr>
            <a:graphicFrameLocks noGrp="1"/>
          </p:cNvGraphicFramePr>
          <p:nvPr>
            <p:ph idx="4294967295"/>
          </p:nvPr>
        </p:nvGraphicFramePr>
        <p:xfrm>
          <a:off x="533400" y="1143000"/>
          <a:ext cx="8229600" cy="5395913"/>
        </p:xfrm>
        <a:graphic>
          <a:graphicData uri="http://schemas.openxmlformats.org/drawingml/2006/table">
            <a:tbl>
              <a:tblPr/>
              <a:tblGrid>
                <a:gridCol w="1666875"/>
                <a:gridCol w="65627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1" i="0" u="none" strike="noStrike" cap="none" normalizeH="0" baseline="0" smtClean="0">
                          <a:ln>
                            <a:noFill/>
                          </a:ln>
                          <a:solidFill>
                            <a:schemeClr val="tx1"/>
                          </a:solidFill>
                          <a:effectLst/>
                          <a:latin typeface="Calibri" pitchFamily="-60" charset="0"/>
                          <a:ea typeface="ＭＳ Ｐゴシック" pitchFamily="-60" charset="-128"/>
                          <a:cs typeface="ＭＳ Ｐゴシック" pitchFamily="-60" charset="-128"/>
                        </a:rPr>
                        <a:t>Lesson /Cluster Number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1" i="0" u="none" strike="noStrike" cap="none" normalizeH="0" baseline="0" smtClean="0">
                          <a:ln>
                            <a:noFill/>
                          </a:ln>
                          <a:solidFill>
                            <a:schemeClr val="tx1"/>
                          </a:solidFill>
                          <a:effectLst/>
                          <a:latin typeface="Calibri" pitchFamily="-60" charset="0"/>
                          <a:ea typeface="ＭＳ Ｐゴシック" pitchFamily="-60" charset="-128"/>
                          <a:cs typeface="ＭＳ Ｐゴシック" pitchFamily="-60" charset="-128"/>
                        </a:rPr>
                        <a:t>Major Topics Covered, Activities, and Evaluations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Abiotic v Biotic Concept Attainment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Photosynthesis and Cellular Respiration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	- what do they need, what do they produce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Set up fertilizer and acidity labs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Food Chains/Webs – Web of life Game</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Energy Transfer – What is actually being passed from level to level</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Cycling of Materials  - ball toss activity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Pyramids - energy, numbers, biomass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Bioaccumulation – What else can be passed along the chain</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Limiting Factors – what happens when something is removed?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	Which things are most important?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Studies/Labs – Human effects on the cycling of materials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Finish up fertilizer lab</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Finish up acidity lab</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study on Greenhouse Gasses</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CA" sz="1800" b="0" i="0" u="none" strike="noStrike" cap="none" normalizeH="0" baseline="0" smtClean="0">
                          <a:ln>
                            <a:noFill/>
                          </a:ln>
                          <a:solidFill>
                            <a:srgbClr val="000000"/>
                          </a:solidFill>
                          <a:effectLst/>
                          <a:latin typeface="Calibri" pitchFamily="-60" charset="0"/>
                          <a:ea typeface="ＭＳ Ｐゴシック" pitchFamily="-60" charset="-128"/>
                          <a:cs typeface="ＭＳ Ｐゴシック" pitchFamily="-60" charset="-128"/>
                        </a:rPr>
                        <a:t>Case study of Deforestation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n-US"/>
              <a:t>Misconceptions related to food chains and pyramids</a:t>
            </a:r>
          </a:p>
        </p:txBody>
      </p:sp>
      <p:sp>
        <p:nvSpPr>
          <p:cNvPr id="41987" name="Rectangle 3"/>
          <p:cNvSpPr>
            <a:spLocks noGrp="1" noChangeArrowheads="1"/>
          </p:cNvSpPr>
          <p:nvPr>
            <p:ph type="body" idx="1"/>
          </p:nvPr>
        </p:nvSpPr>
        <p:spPr/>
        <p:txBody>
          <a:bodyPr/>
          <a:lstStyle/>
          <a:p>
            <a:pPr>
              <a:defRPr/>
            </a:pPr>
            <a:r>
              <a:rPr lang="en-GB" sz="2800">
                <a:latin typeface="Times New Roman" pitchFamily="-60" charset="0"/>
              </a:rPr>
              <a:t>food webs are interpreted as simple food chains</a:t>
            </a:r>
          </a:p>
          <a:p>
            <a:pPr>
              <a:defRPr/>
            </a:pPr>
            <a:r>
              <a:rPr lang="en-GB" sz="2800">
                <a:latin typeface="Times New Roman" pitchFamily="-60" charset="0"/>
              </a:rPr>
              <a:t>organisms higher in a food web eat everything that is lower in the web</a:t>
            </a:r>
            <a:endParaRPr lang="en-US" sz="2800">
              <a:latin typeface="Times New Roman" pitchFamily="-60" charset="0"/>
            </a:endParaRPr>
          </a:p>
          <a:p>
            <a:pPr>
              <a:defRPr/>
            </a:pPr>
            <a:r>
              <a:rPr lang="en-GB" sz="2800">
                <a:latin typeface="Times New Roman" pitchFamily="-60" charset="0"/>
              </a:rPr>
              <a:t>the top of a food chain has the most energy because it accumulates up the chain</a:t>
            </a:r>
          </a:p>
          <a:p>
            <a:pPr>
              <a:defRPr/>
            </a:pPr>
            <a:r>
              <a:rPr lang="en-GB" sz="2800">
                <a:latin typeface="Times New Roman" pitchFamily="-60" charset="0"/>
              </a:rPr>
              <a:t>populations higher on a food web increase in number, because they deplete those lower in the web</a:t>
            </a:r>
            <a:endParaRPr lang="en-US" sz="2800">
              <a:latin typeface="Times New Roman" pitchFamily="-60"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fade">
                                      <p:cBhvr>
                                        <p:cTn id="12" dur="500"/>
                                        <p:tgtEl>
                                          <p:spTgt spid="419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fade">
                                      <p:cBhvr>
                                        <p:cTn id="17" dur="500"/>
                                        <p:tgtEl>
                                          <p:spTgt spid="419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987">
                                            <p:txEl>
                                              <p:pRg st="3" end="3"/>
                                            </p:txEl>
                                          </p:spTgt>
                                        </p:tgtEl>
                                        <p:attrNameLst>
                                          <p:attrName>style.visibility</p:attrName>
                                        </p:attrNameLst>
                                      </p:cBhvr>
                                      <p:to>
                                        <p:strVal val="visible"/>
                                      </p:to>
                                    </p:set>
                                    <p:animEffect transition="in" filter="fade">
                                      <p:cBhvr>
                                        <p:cTn id="22" dur="500"/>
                                        <p:tgtEl>
                                          <p:spTgt spid="419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1026"/>
          <p:cNvSpPr>
            <a:spLocks noGrp="1" noChangeArrowheads="1"/>
          </p:cNvSpPr>
          <p:nvPr>
            <p:ph type="title"/>
          </p:nvPr>
        </p:nvSpPr>
        <p:spPr/>
        <p:txBody>
          <a:bodyPr/>
          <a:lstStyle/>
          <a:p>
            <a:pPr>
              <a:defRPr/>
            </a:pPr>
            <a:r>
              <a:rPr lang="en-US"/>
              <a:t>Evaluation</a:t>
            </a:r>
          </a:p>
        </p:txBody>
      </p:sp>
      <p:sp>
        <p:nvSpPr>
          <p:cNvPr id="20483" name="Rectangle 1027"/>
          <p:cNvSpPr>
            <a:spLocks noGrp="1" noChangeArrowheads="1"/>
          </p:cNvSpPr>
          <p:nvPr>
            <p:ph type="body" sz="half" idx="1"/>
          </p:nvPr>
        </p:nvSpPr>
        <p:spPr>
          <a:xfrm>
            <a:off x="685800" y="1981200"/>
            <a:ext cx="7772400" cy="990600"/>
          </a:xfrm>
        </p:spPr>
        <p:txBody>
          <a:bodyPr/>
          <a:lstStyle/>
          <a:p>
            <a:pPr>
              <a:lnSpc>
                <a:spcPct val="90000"/>
              </a:lnSpc>
              <a:defRPr/>
            </a:pPr>
            <a:r>
              <a:rPr lang="en-US" sz="2400"/>
              <a:t>“Flow maps and content analysis may be used to identify connections of knowledge.”</a:t>
            </a:r>
          </a:p>
          <a:p>
            <a:pPr algn="r">
              <a:lnSpc>
                <a:spcPct val="90000"/>
              </a:lnSpc>
              <a:buFont typeface="Wingdings" pitchFamily="-60" charset="2"/>
              <a:buNone/>
              <a:defRPr/>
            </a:pPr>
            <a:r>
              <a:rPr lang="en-GB" sz="1400" b="1">
                <a:latin typeface="Times New Roman" pitchFamily="-60" charset="0"/>
              </a:rPr>
              <a:t>Bischhoff, Paul J.; Anderson, O.R.  </a:t>
            </a:r>
            <a:r>
              <a:rPr lang="en-GB" sz="1400" b="1" i="1">
                <a:latin typeface="Times New Roman" pitchFamily="-60" charset="0"/>
              </a:rPr>
              <a:t>School Science and Mathematics; v98 n5 p228-37 May 1998</a:t>
            </a:r>
            <a:r>
              <a:rPr lang="en-GB" sz="1000" b="1" i="1">
                <a:latin typeface="Times New Roman" pitchFamily="-60" charset="0"/>
              </a:rPr>
              <a:t>.</a:t>
            </a:r>
            <a:r>
              <a:rPr lang="en-GB" sz="2400" b="1">
                <a:latin typeface="Times New Roman" pitchFamily="-60" charset="0"/>
              </a:rPr>
              <a:t> </a:t>
            </a:r>
          </a:p>
          <a:p>
            <a:pPr>
              <a:lnSpc>
                <a:spcPct val="90000"/>
              </a:lnSpc>
              <a:buFont typeface="Wingdings" pitchFamily="-60" charset="2"/>
              <a:buNone/>
              <a:defRPr/>
            </a:pPr>
            <a:endParaRPr lang="en-US" sz="2400"/>
          </a:p>
          <a:p>
            <a:pPr>
              <a:lnSpc>
                <a:spcPct val="90000"/>
              </a:lnSpc>
              <a:defRPr/>
            </a:pPr>
            <a:endParaRPr lang="en-US" sz="2400"/>
          </a:p>
        </p:txBody>
      </p:sp>
      <p:pic>
        <p:nvPicPr>
          <p:cNvPr id="20485" name="Picture 1029" descr="food%20web_htm_txt_whales1"/>
          <p:cNvPicPr>
            <a:picLocks noGrp="1" noChangeAspect="1" noChangeArrowheads="1"/>
          </p:cNvPicPr>
          <p:nvPr>
            <p:ph sz="half" idx="2"/>
          </p:nvPr>
        </p:nvPicPr>
        <p:blipFill>
          <a:blip r:embed="rId3"/>
          <a:srcRect/>
          <a:stretch>
            <a:fillRect/>
          </a:stretch>
        </p:blipFill>
        <p:spPr>
          <a:xfrm>
            <a:off x="381000" y="3124200"/>
            <a:ext cx="4176713" cy="2770188"/>
          </a:xfrm>
        </p:spPr>
      </p:pic>
      <p:pic>
        <p:nvPicPr>
          <p:cNvPr id="32772" name="Picture 1031" descr="foodweb"/>
          <p:cNvPicPr>
            <a:picLocks noChangeAspect="1" noChangeArrowheads="1"/>
          </p:cNvPicPr>
          <p:nvPr/>
        </p:nvPicPr>
        <p:blipFill>
          <a:blip r:embed="rId4"/>
          <a:srcRect/>
          <a:stretch>
            <a:fillRect/>
          </a:stretch>
        </p:blipFill>
        <p:spPr bwMode="auto">
          <a:xfrm>
            <a:off x="4572000" y="2971800"/>
            <a:ext cx="4210050" cy="3125788"/>
          </a:xfrm>
          <a:prstGeom prst="rect">
            <a:avLst/>
          </a:prstGeom>
          <a:noFill/>
          <a:ln w="9525">
            <a:noFill/>
            <a:miter lim="800000"/>
            <a:headEnd/>
            <a:tailEnd/>
          </a:ln>
        </p:spPr>
      </p:pic>
      <p:sp>
        <p:nvSpPr>
          <p:cNvPr id="32773" name="Rectangle 1029"/>
          <p:cNvSpPr>
            <a:spLocks noChangeArrowheads="1"/>
          </p:cNvSpPr>
          <p:nvPr/>
        </p:nvSpPr>
        <p:spPr bwMode="auto">
          <a:xfrm>
            <a:off x="4953000" y="5943600"/>
            <a:ext cx="3470275" cy="198438"/>
          </a:xfrm>
          <a:prstGeom prst="rect">
            <a:avLst/>
          </a:prstGeom>
          <a:noFill/>
          <a:ln w="9525">
            <a:noFill/>
            <a:miter lim="800000"/>
            <a:headEnd/>
            <a:tailEnd/>
          </a:ln>
        </p:spPr>
        <p:txBody>
          <a:bodyPr wrap="none">
            <a:prstTxWarp prst="textNoShape">
              <a:avLst/>
            </a:prstTxWarp>
            <a:spAutoFit/>
          </a:bodyPr>
          <a:lstStyle/>
          <a:p>
            <a:r>
              <a:rPr lang="en-US" sz="700"/>
              <a:t>http://www.coolantarctica.com/Antarctica%20fact%20file/wildlife/whales/foodweb.gif</a:t>
            </a:r>
            <a:endParaRPr lang="en-US"/>
          </a:p>
        </p:txBody>
      </p:sp>
      <p:sp>
        <p:nvSpPr>
          <p:cNvPr id="32774" name="Rectangle 1030"/>
          <p:cNvSpPr>
            <a:spLocks noChangeArrowheads="1"/>
          </p:cNvSpPr>
          <p:nvPr/>
        </p:nvSpPr>
        <p:spPr bwMode="auto">
          <a:xfrm>
            <a:off x="304800" y="5410200"/>
            <a:ext cx="4705350" cy="198438"/>
          </a:xfrm>
          <a:prstGeom prst="rect">
            <a:avLst/>
          </a:prstGeom>
          <a:noFill/>
          <a:ln w="9525">
            <a:noFill/>
            <a:miter lim="800000"/>
            <a:headEnd/>
            <a:tailEnd/>
          </a:ln>
        </p:spPr>
        <p:txBody>
          <a:bodyPr wrap="none">
            <a:prstTxWarp prst="textNoShape">
              <a:avLst/>
            </a:prstTxWarp>
            <a:spAutoFit/>
          </a:bodyPr>
          <a:lstStyle/>
          <a:p>
            <a:r>
              <a:rPr lang="en-US" sz="700"/>
              <a:t>http://www.coolantarctica.com/Antarctica%20fact%20file/wildlife/whales/_derived/food%20web.htm_txt_whales1.gif</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arth">
  <a:themeElements>
    <a:clrScheme name="Earth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Earth">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60" charset="0"/>
            <a:ea typeface="ＭＳ Ｐゴシック" pitchFamily="-60" charset="-128"/>
            <a:cs typeface="ＭＳ Ｐゴシック" pitchFamily="-60" charset="-128"/>
          </a:defRPr>
        </a:defPPr>
      </a:lstStyle>
    </a:lnDef>
  </a:objectDefaults>
  <a:extraClrSchemeLst>
    <a:extraClrScheme>
      <a:clrScheme name="Eart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arth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arth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2004:Templates:Presentations:Designs:Earth</Template>
  <TotalTime>386</TotalTime>
  <Words>801</Words>
  <Application>Microsoft Office PowerPoint</Application>
  <PresentationFormat>On-screen Show (4:3)</PresentationFormat>
  <Paragraphs>105</Paragraphs>
  <Slides>15</Slides>
  <Notes>14</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15</vt:i4>
      </vt:variant>
    </vt:vector>
  </HeadingPairs>
  <TitlesOfParts>
    <vt:vector size="22" baseType="lpstr">
      <vt:lpstr>Arial</vt:lpstr>
      <vt:lpstr>ＭＳ Ｐゴシック</vt:lpstr>
      <vt:lpstr>Tahoma</vt:lpstr>
      <vt:lpstr>Wingdings</vt:lpstr>
      <vt:lpstr>Calibri</vt:lpstr>
      <vt:lpstr>Times New Roman</vt:lpstr>
      <vt:lpstr>Earth</vt:lpstr>
      <vt:lpstr>Why do you think the native people of Easter Island went extinct?</vt:lpstr>
      <vt:lpstr>Ecology and the Environment Concept Presentation</vt:lpstr>
      <vt:lpstr>Ministry Expectations</vt:lpstr>
      <vt:lpstr>The Joys of Teaching Ecology</vt:lpstr>
      <vt:lpstr>Common Difficulties</vt:lpstr>
      <vt:lpstr>Presentation Focus</vt:lpstr>
      <vt:lpstr>Lesson Order</vt:lpstr>
      <vt:lpstr>Misconceptions related to food chains and pyramids</vt:lpstr>
      <vt:lpstr>Evaluation</vt:lpstr>
      <vt:lpstr>Lesson Order</vt:lpstr>
      <vt:lpstr>Flow Activity</vt:lpstr>
      <vt:lpstr>Activity Instructions</vt:lpstr>
      <vt:lpstr>Evaluation</vt:lpstr>
      <vt:lpstr>Next Steps</vt:lpstr>
      <vt:lpstr>Societal Implications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Ecology and Ecosystems Concept Presentation</dc:title>
  <dc:creator>Mei ling Cho</dc:creator>
  <cp:lastModifiedBy>Beth-Anne Chansavang</cp:lastModifiedBy>
  <cp:revision>13</cp:revision>
  <dcterms:created xsi:type="dcterms:W3CDTF">2010-07-10T23:00:30Z</dcterms:created>
  <dcterms:modified xsi:type="dcterms:W3CDTF">2010-07-14T02:12:42Z</dcterms:modified>
</cp:coreProperties>
</file>