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8" r:id="rId3"/>
    <p:sldId id="269" r:id="rId4"/>
    <p:sldId id="270" r:id="rId5"/>
    <p:sldId id="271" r:id="rId6"/>
    <p:sldId id="260" r:id="rId7"/>
    <p:sldId id="257" r:id="rId8"/>
    <p:sldId id="258" r:id="rId9"/>
    <p:sldId id="259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94F813-A018-42BD-B5AC-18989B995DAD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A92727B9-791B-4447-AA88-818264E5CDAE}">
      <dgm:prSet phldrT="[Text]"/>
      <dgm:spPr/>
      <dgm:t>
        <a:bodyPr/>
        <a:lstStyle/>
        <a:p>
          <a:pPr algn="ctr"/>
          <a:r>
            <a:rPr lang="en-CA" dirty="0" smtClean="0">
              <a:solidFill>
                <a:schemeClr val="accent3"/>
              </a:solidFill>
            </a:rPr>
            <a:t>Grades 1 - 3</a:t>
          </a:r>
          <a:endParaRPr lang="en-CA" dirty="0">
            <a:solidFill>
              <a:schemeClr val="accent3"/>
            </a:solidFill>
          </a:endParaRPr>
        </a:p>
      </dgm:t>
    </dgm:pt>
    <dgm:pt modelId="{A0086C05-83D0-4642-AD33-33B2CCB8A3C2}" type="parTrans" cxnId="{1409759A-CE9D-41DF-8AF7-E0F0E558C5F9}">
      <dgm:prSet/>
      <dgm:spPr/>
      <dgm:t>
        <a:bodyPr/>
        <a:lstStyle/>
        <a:p>
          <a:endParaRPr lang="en-CA"/>
        </a:p>
      </dgm:t>
    </dgm:pt>
    <dgm:pt modelId="{6ED73A2D-2650-4C1E-B4C5-B42AD2FC2468}" type="sibTrans" cxnId="{1409759A-CE9D-41DF-8AF7-E0F0E558C5F9}">
      <dgm:prSet/>
      <dgm:spPr/>
      <dgm:t>
        <a:bodyPr/>
        <a:lstStyle/>
        <a:p>
          <a:endParaRPr lang="en-CA"/>
        </a:p>
      </dgm:t>
    </dgm:pt>
    <dgm:pt modelId="{DB4EDC77-1970-47DB-BDE0-B1E49D8004D1}">
      <dgm:prSet phldrT="[Text]"/>
      <dgm:spPr/>
      <dgm:t>
        <a:bodyPr/>
        <a:lstStyle/>
        <a:p>
          <a:pPr algn="l"/>
          <a:endParaRPr lang="en-CA" dirty="0" smtClean="0"/>
        </a:p>
        <a:p>
          <a:pPr algn="l"/>
          <a:r>
            <a:rPr lang="en-CA" dirty="0" smtClean="0"/>
            <a:t>Identification of characteristics of plants and animals</a:t>
          </a:r>
          <a:endParaRPr lang="en-CA" dirty="0"/>
        </a:p>
      </dgm:t>
    </dgm:pt>
    <dgm:pt modelId="{88679A00-A5D8-4000-BCF0-6D7703C8D0D9}" type="parTrans" cxnId="{18901F41-1135-4946-9D57-04691BCB4AB8}">
      <dgm:prSet/>
      <dgm:spPr/>
      <dgm:t>
        <a:bodyPr/>
        <a:lstStyle/>
        <a:p>
          <a:endParaRPr lang="en-CA"/>
        </a:p>
      </dgm:t>
    </dgm:pt>
    <dgm:pt modelId="{0C05EE87-78FD-438F-8AE4-F3A0AC04B886}" type="sibTrans" cxnId="{18901F41-1135-4946-9D57-04691BCB4AB8}">
      <dgm:prSet/>
      <dgm:spPr/>
      <dgm:t>
        <a:bodyPr/>
        <a:lstStyle/>
        <a:p>
          <a:endParaRPr lang="en-CA"/>
        </a:p>
      </dgm:t>
    </dgm:pt>
    <dgm:pt modelId="{E715B20B-08EB-4E90-AB59-B2EA8BFE1AEC}">
      <dgm:prSet phldrT="[Text]"/>
      <dgm:spPr/>
      <dgm:t>
        <a:bodyPr/>
        <a:lstStyle/>
        <a:p>
          <a:pPr algn="ctr"/>
          <a:r>
            <a:rPr lang="en-CA" dirty="0" smtClean="0">
              <a:solidFill>
                <a:schemeClr val="accent3"/>
              </a:solidFill>
            </a:rPr>
            <a:t>Grade 4</a:t>
          </a:r>
          <a:endParaRPr lang="en-CA" dirty="0">
            <a:solidFill>
              <a:schemeClr val="accent3"/>
            </a:solidFill>
          </a:endParaRPr>
        </a:p>
      </dgm:t>
    </dgm:pt>
    <dgm:pt modelId="{E95CB11B-5FF0-4C18-AE5B-30FA0586C047}" type="parTrans" cxnId="{162B7C12-D192-4295-A6F8-2B72EC1F0635}">
      <dgm:prSet/>
      <dgm:spPr/>
      <dgm:t>
        <a:bodyPr/>
        <a:lstStyle/>
        <a:p>
          <a:endParaRPr lang="en-CA"/>
        </a:p>
      </dgm:t>
    </dgm:pt>
    <dgm:pt modelId="{57673653-5D66-4F96-8FEA-018DCBB72F14}" type="sibTrans" cxnId="{162B7C12-D192-4295-A6F8-2B72EC1F0635}">
      <dgm:prSet/>
      <dgm:spPr/>
      <dgm:t>
        <a:bodyPr/>
        <a:lstStyle/>
        <a:p>
          <a:endParaRPr lang="en-CA"/>
        </a:p>
      </dgm:t>
    </dgm:pt>
    <dgm:pt modelId="{3ECD9085-B75D-4A7B-951E-50458FA14DD7}">
      <dgm:prSet phldrT="[Text]"/>
      <dgm:spPr/>
      <dgm:t>
        <a:bodyPr/>
        <a:lstStyle/>
        <a:p>
          <a:endParaRPr lang="en-CA" dirty="0" smtClean="0"/>
        </a:p>
        <a:p>
          <a:r>
            <a:rPr lang="en-CA" dirty="0" smtClean="0"/>
            <a:t>Classification of plants and animals according to their roles in food chains and diet</a:t>
          </a:r>
          <a:endParaRPr lang="en-CA" dirty="0"/>
        </a:p>
      </dgm:t>
    </dgm:pt>
    <dgm:pt modelId="{01C1EC5B-9019-4DB2-A611-18FD2BA76B7E}" type="parTrans" cxnId="{889446DE-3A76-4E60-93FC-86BEE4B7CB13}">
      <dgm:prSet/>
      <dgm:spPr/>
      <dgm:t>
        <a:bodyPr/>
        <a:lstStyle/>
        <a:p>
          <a:endParaRPr lang="en-CA"/>
        </a:p>
      </dgm:t>
    </dgm:pt>
    <dgm:pt modelId="{D38BF131-BC61-4DB3-8B31-7F876A3A8D2D}" type="sibTrans" cxnId="{889446DE-3A76-4E60-93FC-86BEE4B7CB13}">
      <dgm:prSet/>
      <dgm:spPr/>
      <dgm:t>
        <a:bodyPr/>
        <a:lstStyle/>
        <a:p>
          <a:endParaRPr lang="en-CA"/>
        </a:p>
      </dgm:t>
    </dgm:pt>
    <dgm:pt modelId="{1A92E2A4-FBE0-49C4-90E7-490BAC29C88C}">
      <dgm:prSet phldrT="[Text]"/>
      <dgm:spPr/>
      <dgm:t>
        <a:bodyPr/>
        <a:lstStyle/>
        <a:p>
          <a:pPr algn="ctr"/>
          <a:r>
            <a:rPr lang="en-CA" dirty="0" smtClean="0">
              <a:solidFill>
                <a:schemeClr val="accent3"/>
              </a:solidFill>
            </a:rPr>
            <a:t>Grade 6</a:t>
          </a:r>
          <a:endParaRPr lang="en-CA" dirty="0">
            <a:solidFill>
              <a:schemeClr val="accent3"/>
            </a:solidFill>
          </a:endParaRPr>
        </a:p>
      </dgm:t>
    </dgm:pt>
    <dgm:pt modelId="{0281AE1C-284F-4515-84B3-C90765557DCE}" type="parTrans" cxnId="{8FF2CEDE-D834-461C-9086-CCB11A084504}">
      <dgm:prSet/>
      <dgm:spPr/>
      <dgm:t>
        <a:bodyPr/>
        <a:lstStyle/>
        <a:p>
          <a:endParaRPr lang="en-CA"/>
        </a:p>
      </dgm:t>
    </dgm:pt>
    <dgm:pt modelId="{7BCE84E4-F358-4644-8A8F-C6361F8532ED}" type="sibTrans" cxnId="{8FF2CEDE-D834-461C-9086-CCB11A084504}">
      <dgm:prSet/>
      <dgm:spPr/>
      <dgm:t>
        <a:bodyPr/>
        <a:lstStyle/>
        <a:p>
          <a:endParaRPr lang="en-CA"/>
        </a:p>
      </dgm:t>
    </dgm:pt>
    <dgm:pt modelId="{B1FEFEDC-0406-4E84-9755-7FFDFA71CCEE}">
      <dgm:prSet phldrT="[Text]"/>
      <dgm:spPr/>
      <dgm:t>
        <a:bodyPr/>
        <a:lstStyle/>
        <a:p>
          <a:endParaRPr lang="en-CA" dirty="0" smtClean="0"/>
        </a:p>
        <a:p>
          <a:r>
            <a:rPr lang="en-CA" dirty="0" smtClean="0"/>
            <a:t>Classification of components in diverse systems</a:t>
          </a:r>
          <a:endParaRPr lang="en-CA" dirty="0"/>
        </a:p>
      </dgm:t>
    </dgm:pt>
    <dgm:pt modelId="{3F05439E-37D5-4F6F-8BC4-C6D66F94A527}" type="parTrans" cxnId="{F756A83E-C73E-4819-944D-2FBFA4DC922B}">
      <dgm:prSet/>
      <dgm:spPr/>
      <dgm:t>
        <a:bodyPr/>
        <a:lstStyle/>
        <a:p>
          <a:endParaRPr lang="en-CA"/>
        </a:p>
      </dgm:t>
    </dgm:pt>
    <dgm:pt modelId="{8B9002DD-9BCF-4D7E-ADA5-99F04E763274}" type="sibTrans" cxnId="{F756A83E-C73E-4819-944D-2FBFA4DC922B}">
      <dgm:prSet/>
      <dgm:spPr/>
      <dgm:t>
        <a:bodyPr/>
        <a:lstStyle/>
        <a:p>
          <a:endParaRPr lang="en-CA"/>
        </a:p>
      </dgm:t>
    </dgm:pt>
    <dgm:pt modelId="{0C91172E-058B-4519-BC76-E3ADE82972E4}">
      <dgm:prSet phldrT="[Text]"/>
      <dgm:spPr/>
      <dgm:t>
        <a:bodyPr/>
        <a:lstStyle/>
        <a:p>
          <a:r>
            <a:rPr lang="en-CA" dirty="0" smtClean="0"/>
            <a:t>Similarities &amp; differences in plants &amp; animals</a:t>
          </a:r>
          <a:endParaRPr lang="en-CA" dirty="0"/>
        </a:p>
      </dgm:t>
    </dgm:pt>
    <dgm:pt modelId="{7D69AFD4-23B0-4C14-B50B-84799E913E7B}" type="parTrans" cxnId="{2B36E22F-E95B-4721-83E7-C105D9BC9545}">
      <dgm:prSet/>
      <dgm:spPr/>
      <dgm:t>
        <a:bodyPr/>
        <a:lstStyle/>
        <a:p>
          <a:endParaRPr lang="en-CA"/>
        </a:p>
      </dgm:t>
    </dgm:pt>
    <dgm:pt modelId="{26E6B716-1AEF-41E9-B3A4-A49A4CE35520}" type="sibTrans" cxnId="{2B36E22F-E95B-4721-83E7-C105D9BC9545}">
      <dgm:prSet/>
      <dgm:spPr/>
      <dgm:t>
        <a:bodyPr/>
        <a:lstStyle/>
        <a:p>
          <a:endParaRPr lang="en-CA"/>
        </a:p>
      </dgm:t>
    </dgm:pt>
    <dgm:pt modelId="{71D9FD07-2BFA-448D-A99C-79527A6D6DC0}">
      <dgm:prSet phldrT="[Text]"/>
      <dgm:spPr/>
      <dgm:t>
        <a:bodyPr/>
        <a:lstStyle/>
        <a:p>
          <a:pPr algn="ctr"/>
          <a:r>
            <a:rPr lang="en-CA" dirty="0" smtClean="0">
              <a:solidFill>
                <a:schemeClr val="accent3"/>
              </a:solidFill>
            </a:rPr>
            <a:t>Grade 8</a:t>
          </a:r>
          <a:endParaRPr lang="en-CA" dirty="0">
            <a:solidFill>
              <a:schemeClr val="accent3"/>
            </a:solidFill>
          </a:endParaRPr>
        </a:p>
      </dgm:t>
    </dgm:pt>
    <dgm:pt modelId="{06E77860-D8DE-4077-AAE2-A49E39214D18}" type="parTrans" cxnId="{FE505AD0-C000-47D0-B523-03E6FDF6E911}">
      <dgm:prSet/>
      <dgm:spPr/>
      <dgm:t>
        <a:bodyPr/>
        <a:lstStyle/>
        <a:p>
          <a:endParaRPr lang="en-CA"/>
        </a:p>
      </dgm:t>
    </dgm:pt>
    <dgm:pt modelId="{16EAD650-7C04-497F-B570-8856168B2038}" type="sibTrans" cxnId="{FE505AD0-C000-47D0-B523-03E6FDF6E911}">
      <dgm:prSet/>
      <dgm:spPr/>
      <dgm:t>
        <a:bodyPr/>
        <a:lstStyle/>
        <a:p>
          <a:endParaRPr lang="en-CA"/>
        </a:p>
      </dgm:t>
    </dgm:pt>
    <dgm:pt modelId="{47A2B7A0-223D-429F-BBA7-BA61066DD63E}">
      <dgm:prSet phldrT="[Text]"/>
      <dgm:spPr/>
      <dgm:t>
        <a:bodyPr/>
        <a:lstStyle/>
        <a:p>
          <a:endParaRPr lang="en-CA" dirty="0" smtClean="0"/>
        </a:p>
        <a:p>
          <a:r>
            <a:rPr lang="en-CA" dirty="0" smtClean="0"/>
            <a:t>Identification of unicellular and </a:t>
          </a:r>
          <a:r>
            <a:rPr lang="en-CA" dirty="0" err="1" smtClean="0"/>
            <a:t>multicellular</a:t>
          </a:r>
          <a:r>
            <a:rPr lang="en-CA" dirty="0" smtClean="0"/>
            <a:t> organisms</a:t>
          </a:r>
          <a:endParaRPr lang="en-CA" dirty="0"/>
        </a:p>
      </dgm:t>
    </dgm:pt>
    <dgm:pt modelId="{14FCAAD1-247F-42FF-8945-90141963CDCA}" type="parTrans" cxnId="{8683E1AF-3486-4569-B6F8-2E204DF2104C}">
      <dgm:prSet/>
      <dgm:spPr/>
      <dgm:t>
        <a:bodyPr/>
        <a:lstStyle/>
        <a:p>
          <a:endParaRPr lang="en-CA"/>
        </a:p>
      </dgm:t>
    </dgm:pt>
    <dgm:pt modelId="{1747D52E-58AB-4730-B083-2E5E2241D38C}" type="sibTrans" cxnId="{8683E1AF-3486-4569-B6F8-2E204DF2104C}">
      <dgm:prSet/>
      <dgm:spPr/>
      <dgm:t>
        <a:bodyPr/>
        <a:lstStyle/>
        <a:p>
          <a:endParaRPr lang="en-CA"/>
        </a:p>
      </dgm:t>
    </dgm:pt>
    <dgm:pt modelId="{AC3618C3-2DCF-4702-A3DC-B3D112C7563A}" type="pres">
      <dgm:prSet presAssocID="{8694F813-A018-42BD-B5AC-18989B995DA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1C58CC49-0470-4AB7-8819-1736991DA811}" type="pres">
      <dgm:prSet presAssocID="{A92727B9-791B-4447-AA88-818264E5CDAE}" presName="compositeNode" presStyleCnt="0">
        <dgm:presLayoutVars>
          <dgm:bulletEnabled val="1"/>
        </dgm:presLayoutVars>
      </dgm:prSet>
      <dgm:spPr/>
    </dgm:pt>
    <dgm:pt modelId="{1412A830-B74E-4516-AB2A-43F5332059C7}" type="pres">
      <dgm:prSet presAssocID="{A92727B9-791B-4447-AA88-818264E5CDAE}" presName="bgRect" presStyleLbl="node1" presStyleIdx="0" presStyleCnt="4"/>
      <dgm:spPr/>
      <dgm:t>
        <a:bodyPr/>
        <a:lstStyle/>
        <a:p>
          <a:endParaRPr lang="en-CA"/>
        </a:p>
      </dgm:t>
    </dgm:pt>
    <dgm:pt modelId="{A090835A-0FF0-4AEB-8E4B-6625EA9B5648}" type="pres">
      <dgm:prSet presAssocID="{A92727B9-791B-4447-AA88-818264E5CDAE}" presName="parentNode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A44CC96-19F0-4BC2-9922-DBCCE8BF6E4C}" type="pres">
      <dgm:prSet presAssocID="{A92727B9-791B-4447-AA88-818264E5CDAE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6C1DF95-E09A-4A51-AD51-919C3DF591A3}" type="pres">
      <dgm:prSet presAssocID="{6ED73A2D-2650-4C1E-B4C5-B42AD2FC2468}" presName="hSp" presStyleCnt="0"/>
      <dgm:spPr/>
    </dgm:pt>
    <dgm:pt modelId="{1210C3CD-464F-4C19-943B-67B3B52D443C}" type="pres">
      <dgm:prSet presAssocID="{6ED73A2D-2650-4C1E-B4C5-B42AD2FC2468}" presName="vProcSp" presStyleCnt="0"/>
      <dgm:spPr/>
    </dgm:pt>
    <dgm:pt modelId="{5304511B-84E3-4E9A-A9B5-DE1F636FD146}" type="pres">
      <dgm:prSet presAssocID="{6ED73A2D-2650-4C1E-B4C5-B42AD2FC2468}" presName="vSp1" presStyleCnt="0"/>
      <dgm:spPr/>
    </dgm:pt>
    <dgm:pt modelId="{F3D725EF-A1DD-4FDA-9536-5A75E4A7FAF3}" type="pres">
      <dgm:prSet presAssocID="{6ED73A2D-2650-4C1E-B4C5-B42AD2FC2468}" presName="simulatedConn" presStyleLbl="solidFgAcc1" presStyleIdx="0" presStyleCnt="3"/>
      <dgm:spPr/>
    </dgm:pt>
    <dgm:pt modelId="{ECB5F7B4-8C13-48EA-ACA0-855FA220D323}" type="pres">
      <dgm:prSet presAssocID="{6ED73A2D-2650-4C1E-B4C5-B42AD2FC2468}" presName="vSp2" presStyleCnt="0"/>
      <dgm:spPr/>
    </dgm:pt>
    <dgm:pt modelId="{0986F3B5-D303-4CD9-8687-053AB480BDDE}" type="pres">
      <dgm:prSet presAssocID="{6ED73A2D-2650-4C1E-B4C5-B42AD2FC2468}" presName="sibTrans" presStyleCnt="0"/>
      <dgm:spPr/>
    </dgm:pt>
    <dgm:pt modelId="{5C94E346-2F2C-4AD8-8F28-E4286F82BB23}" type="pres">
      <dgm:prSet presAssocID="{E715B20B-08EB-4E90-AB59-B2EA8BFE1AEC}" presName="compositeNode" presStyleCnt="0">
        <dgm:presLayoutVars>
          <dgm:bulletEnabled val="1"/>
        </dgm:presLayoutVars>
      </dgm:prSet>
      <dgm:spPr/>
    </dgm:pt>
    <dgm:pt modelId="{9746B58D-067F-482B-B694-AE7557F8E80D}" type="pres">
      <dgm:prSet presAssocID="{E715B20B-08EB-4E90-AB59-B2EA8BFE1AEC}" presName="bgRect" presStyleLbl="node1" presStyleIdx="1" presStyleCnt="4"/>
      <dgm:spPr/>
      <dgm:t>
        <a:bodyPr/>
        <a:lstStyle/>
        <a:p>
          <a:endParaRPr lang="en-CA"/>
        </a:p>
      </dgm:t>
    </dgm:pt>
    <dgm:pt modelId="{48183F41-F518-4185-ACA3-2208273E835F}" type="pres">
      <dgm:prSet presAssocID="{E715B20B-08EB-4E90-AB59-B2EA8BFE1AEC}" presName="parentNode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7B4E1CD-2E45-49F7-8C16-5FE9115A94AE}" type="pres">
      <dgm:prSet presAssocID="{E715B20B-08EB-4E90-AB59-B2EA8BFE1AEC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0368C17-442E-4A93-A46C-F2D5F6EF3BC3}" type="pres">
      <dgm:prSet presAssocID="{57673653-5D66-4F96-8FEA-018DCBB72F14}" presName="hSp" presStyleCnt="0"/>
      <dgm:spPr/>
    </dgm:pt>
    <dgm:pt modelId="{748062C2-E5F2-4FCD-B310-8F48D6DAE52B}" type="pres">
      <dgm:prSet presAssocID="{57673653-5D66-4F96-8FEA-018DCBB72F14}" presName="vProcSp" presStyleCnt="0"/>
      <dgm:spPr/>
    </dgm:pt>
    <dgm:pt modelId="{B07D20B7-1E7E-45BA-9B2F-99FCAB8E07B7}" type="pres">
      <dgm:prSet presAssocID="{57673653-5D66-4F96-8FEA-018DCBB72F14}" presName="vSp1" presStyleCnt="0"/>
      <dgm:spPr/>
    </dgm:pt>
    <dgm:pt modelId="{032DD13B-2C91-4D3F-8304-427AC14BE679}" type="pres">
      <dgm:prSet presAssocID="{57673653-5D66-4F96-8FEA-018DCBB72F14}" presName="simulatedConn" presStyleLbl="solidFgAcc1" presStyleIdx="1" presStyleCnt="3"/>
      <dgm:spPr/>
    </dgm:pt>
    <dgm:pt modelId="{3FC2A06B-97A5-4765-8124-8380E777D5D5}" type="pres">
      <dgm:prSet presAssocID="{57673653-5D66-4F96-8FEA-018DCBB72F14}" presName="vSp2" presStyleCnt="0"/>
      <dgm:spPr/>
    </dgm:pt>
    <dgm:pt modelId="{69A8F8CF-729F-460F-9BC8-D944A1394AD5}" type="pres">
      <dgm:prSet presAssocID="{57673653-5D66-4F96-8FEA-018DCBB72F14}" presName="sibTrans" presStyleCnt="0"/>
      <dgm:spPr/>
    </dgm:pt>
    <dgm:pt modelId="{CD7E2778-3F9A-4B81-9AC8-7328C658DAFE}" type="pres">
      <dgm:prSet presAssocID="{1A92E2A4-FBE0-49C4-90E7-490BAC29C88C}" presName="compositeNode" presStyleCnt="0">
        <dgm:presLayoutVars>
          <dgm:bulletEnabled val="1"/>
        </dgm:presLayoutVars>
      </dgm:prSet>
      <dgm:spPr/>
    </dgm:pt>
    <dgm:pt modelId="{53EE0088-CCA6-456E-9F4F-F013A0A2AADB}" type="pres">
      <dgm:prSet presAssocID="{1A92E2A4-FBE0-49C4-90E7-490BAC29C88C}" presName="bgRect" presStyleLbl="node1" presStyleIdx="2" presStyleCnt="4"/>
      <dgm:spPr/>
      <dgm:t>
        <a:bodyPr/>
        <a:lstStyle/>
        <a:p>
          <a:endParaRPr lang="en-CA"/>
        </a:p>
      </dgm:t>
    </dgm:pt>
    <dgm:pt modelId="{EDCE3E9C-2C88-4D9B-89A1-FD3D943DE3A5}" type="pres">
      <dgm:prSet presAssocID="{1A92E2A4-FBE0-49C4-90E7-490BAC29C88C}" presName="parentNode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BE1E5F7-B863-487D-8A7E-D17C6C3CDA97}" type="pres">
      <dgm:prSet presAssocID="{1A92E2A4-FBE0-49C4-90E7-490BAC29C88C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9C0D673-E863-4C63-97D9-B604BADEDDAF}" type="pres">
      <dgm:prSet presAssocID="{7BCE84E4-F358-4644-8A8F-C6361F8532ED}" presName="hSp" presStyleCnt="0"/>
      <dgm:spPr/>
    </dgm:pt>
    <dgm:pt modelId="{4A8FE68B-59FD-41B8-8C47-F277A7F51D58}" type="pres">
      <dgm:prSet presAssocID="{7BCE84E4-F358-4644-8A8F-C6361F8532ED}" presName="vProcSp" presStyleCnt="0"/>
      <dgm:spPr/>
    </dgm:pt>
    <dgm:pt modelId="{106E0D65-DFA4-4F2A-AE25-08B3B61643F4}" type="pres">
      <dgm:prSet presAssocID="{7BCE84E4-F358-4644-8A8F-C6361F8532ED}" presName="vSp1" presStyleCnt="0"/>
      <dgm:spPr/>
    </dgm:pt>
    <dgm:pt modelId="{2E9BAF40-8E12-43A5-8103-EDAE3A8BE27D}" type="pres">
      <dgm:prSet presAssocID="{7BCE84E4-F358-4644-8A8F-C6361F8532ED}" presName="simulatedConn" presStyleLbl="solidFgAcc1" presStyleIdx="2" presStyleCnt="3"/>
      <dgm:spPr/>
      <dgm:t>
        <a:bodyPr/>
        <a:lstStyle/>
        <a:p>
          <a:endParaRPr lang="en-CA"/>
        </a:p>
      </dgm:t>
    </dgm:pt>
    <dgm:pt modelId="{2E820532-FFE5-43CD-ABFF-3DE4E528DD2B}" type="pres">
      <dgm:prSet presAssocID="{7BCE84E4-F358-4644-8A8F-C6361F8532ED}" presName="vSp2" presStyleCnt="0"/>
      <dgm:spPr/>
    </dgm:pt>
    <dgm:pt modelId="{AAA801B8-25B8-46A4-BB6C-B540CDC4B78F}" type="pres">
      <dgm:prSet presAssocID="{7BCE84E4-F358-4644-8A8F-C6361F8532ED}" presName="sibTrans" presStyleCnt="0"/>
      <dgm:spPr/>
    </dgm:pt>
    <dgm:pt modelId="{194A0D09-2E4D-49C7-8B13-C18CB3FE2452}" type="pres">
      <dgm:prSet presAssocID="{71D9FD07-2BFA-448D-A99C-79527A6D6DC0}" presName="compositeNode" presStyleCnt="0">
        <dgm:presLayoutVars>
          <dgm:bulletEnabled val="1"/>
        </dgm:presLayoutVars>
      </dgm:prSet>
      <dgm:spPr/>
    </dgm:pt>
    <dgm:pt modelId="{4EB457C8-8E48-4B09-965D-F055840A65E0}" type="pres">
      <dgm:prSet presAssocID="{71D9FD07-2BFA-448D-A99C-79527A6D6DC0}" presName="bgRect" presStyleLbl="node1" presStyleIdx="3" presStyleCnt="4"/>
      <dgm:spPr/>
      <dgm:t>
        <a:bodyPr/>
        <a:lstStyle/>
        <a:p>
          <a:endParaRPr lang="en-CA"/>
        </a:p>
      </dgm:t>
    </dgm:pt>
    <dgm:pt modelId="{B739EE74-00D9-4C7F-8D14-60A93EA58978}" type="pres">
      <dgm:prSet presAssocID="{71D9FD07-2BFA-448D-A99C-79527A6D6DC0}" presName="parentNode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92D4658-9371-4F30-9D5B-C68164E37ED4}" type="pres">
      <dgm:prSet presAssocID="{71D9FD07-2BFA-448D-A99C-79527A6D6DC0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2B36E22F-E95B-4721-83E7-C105D9BC9545}" srcId="{1A92E2A4-FBE0-49C4-90E7-490BAC29C88C}" destId="{0C91172E-058B-4519-BC76-E3ADE82972E4}" srcOrd="1" destOrd="0" parTransId="{7D69AFD4-23B0-4C14-B50B-84799E913E7B}" sibTransId="{26E6B716-1AEF-41E9-B3A4-A49A4CE35520}"/>
    <dgm:cxn modelId="{FE505AD0-C000-47D0-B523-03E6FDF6E911}" srcId="{8694F813-A018-42BD-B5AC-18989B995DAD}" destId="{71D9FD07-2BFA-448D-A99C-79527A6D6DC0}" srcOrd="3" destOrd="0" parTransId="{06E77860-D8DE-4077-AAE2-A49E39214D18}" sibTransId="{16EAD650-7C04-497F-B570-8856168B2038}"/>
    <dgm:cxn modelId="{8FF2CEDE-D834-461C-9086-CCB11A084504}" srcId="{8694F813-A018-42BD-B5AC-18989B995DAD}" destId="{1A92E2A4-FBE0-49C4-90E7-490BAC29C88C}" srcOrd="2" destOrd="0" parTransId="{0281AE1C-284F-4515-84B3-C90765557DCE}" sibTransId="{7BCE84E4-F358-4644-8A8F-C6361F8532ED}"/>
    <dgm:cxn modelId="{18901F41-1135-4946-9D57-04691BCB4AB8}" srcId="{A92727B9-791B-4447-AA88-818264E5CDAE}" destId="{DB4EDC77-1970-47DB-BDE0-B1E49D8004D1}" srcOrd="0" destOrd="0" parTransId="{88679A00-A5D8-4000-BCF0-6D7703C8D0D9}" sibTransId="{0C05EE87-78FD-438F-8AE4-F3A0AC04B886}"/>
    <dgm:cxn modelId="{1409759A-CE9D-41DF-8AF7-E0F0E558C5F9}" srcId="{8694F813-A018-42BD-B5AC-18989B995DAD}" destId="{A92727B9-791B-4447-AA88-818264E5CDAE}" srcOrd="0" destOrd="0" parTransId="{A0086C05-83D0-4642-AD33-33B2CCB8A3C2}" sibTransId="{6ED73A2D-2650-4C1E-B4C5-B42AD2FC2468}"/>
    <dgm:cxn modelId="{C372C830-F567-445A-995B-A5640F70F64E}" type="presOf" srcId="{E715B20B-08EB-4E90-AB59-B2EA8BFE1AEC}" destId="{48183F41-F518-4185-ACA3-2208273E835F}" srcOrd="1" destOrd="0" presId="urn:microsoft.com/office/officeart/2005/8/layout/hProcess7"/>
    <dgm:cxn modelId="{B55417CF-B727-44EF-9958-D577F6A6C801}" type="presOf" srcId="{8694F813-A018-42BD-B5AC-18989B995DAD}" destId="{AC3618C3-2DCF-4702-A3DC-B3D112C7563A}" srcOrd="0" destOrd="0" presId="urn:microsoft.com/office/officeart/2005/8/layout/hProcess7"/>
    <dgm:cxn modelId="{5C925325-3870-4928-A5DA-16341C0BA0B3}" type="presOf" srcId="{E715B20B-08EB-4E90-AB59-B2EA8BFE1AEC}" destId="{9746B58D-067F-482B-B694-AE7557F8E80D}" srcOrd="0" destOrd="0" presId="urn:microsoft.com/office/officeart/2005/8/layout/hProcess7"/>
    <dgm:cxn modelId="{516EFBC2-A677-4932-B95E-6B63A3F19687}" type="presOf" srcId="{1A92E2A4-FBE0-49C4-90E7-490BAC29C88C}" destId="{EDCE3E9C-2C88-4D9B-89A1-FD3D943DE3A5}" srcOrd="1" destOrd="0" presId="urn:microsoft.com/office/officeart/2005/8/layout/hProcess7"/>
    <dgm:cxn modelId="{47E34EA4-32FF-48A9-B048-F2E610A6FEBA}" type="presOf" srcId="{0C91172E-058B-4519-BC76-E3ADE82972E4}" destId="{BBE1E5F7-B863-487D-8A7E-D17C6C3CDA97}" srcOrd="0" destOrd="1" presId="urn:microsoft.com/office/officeart/2005/8/layout/hProcess7"/>
    <dgm:cxn modelId="{D14569EA-974E-4890-9F5B-DB23B2564B63}" type="presOf" srcId="{1A92E2A4-FBE0-49C4-90E7-490BAC29C88C}" destId="{53EE0088-CCA6-456E-9F4F-F013A0A2AADB}" srcOrd="0" destOrd="0" presId="urn:microsoft.com/office/officeart/2005/8/layout/hProcess7"/>
    <dgm:cxn modelId="{3E738E6C-3B05-4AD8-B511-C080D4C71501}" type="presOf" srcId="{A92727B9-791B-4447-AA88-818264E5CDAE}" destId="{A090835A-0FF0-4AEB-8E4B-6625EA9B5648}" srcOrd="1" destOrd="0" presId="urn:microsoft.com/office/officeart/2005/8/layout/hProcess7"/>
    <dgm:cxn modelId="{889446DE-3A76-4E60-93FC-86BEE4B7CB13}" srcId="{E715B20B-08EB-4E90-AB59-B2EA8BFE1AEC}" destId="{3ECD9085-B75D-4A7B-951E-50458FA14DD7}" srcOrd="0" destOrd="0" parTransId="{01C1EC5B-9019-4DB2-A611-18FD2BA76B7E}" sibTransId="{D38BF131-BC61-4DB3-8B31-7F876A3A8D2D}"/>
    <dgm:cxn modelId="{0F4B62B0-50C8-4496-AB75-5D4726792430}" type="presOf" srcId="{3ECD9085-B75D-4A7B-951E-50458FA14DD7}" destId="{B7B4E1CD-2E45-49F7-8C16-5FE9115A94AE}" srcOrd="0" destOrd="0" presId="urn:microsoft.com/office/officeart/2005/8/layout/hProcess7"/>
    <dgm:cxn modelId="{F756A83E-C73E-4819-944D-2FBFA4DC922B}" srcId="{1A92E2A4-FBE0-49C4-90E7-490BAC29C88C}" destId="{B1FEFEDC-0406-4E84-9755-7FFDFA71CCEE}" srcOrd="0" destOrd="0" parTransId="{3F05439E-37D5-4F6F-8BC4-C6D66F94A527}" sibTransId="{8B9002DD-9BCF-4D7E-ADA5-99F04E763274}"/>
    <dgm:cxn modelId="{F24F7144-13D7-4956-A287-BFBAA49A518C}" type="presOf" srcId="{71D9FD07-2BFA-448D-A99C-79527A6D6DC0}" destId="{B739EE74-00D9-4C7F-8D14-60A93EA58978}" srcOrd="1" destOrd="0" presId="urn:microsoft.com/office/officeart/2005/8/layout/hProcess7"/>
    <dgm:cxn modelId="{FCCC3E7D-FE4B-4C06-A642-A57217CA1FC2}" type="presOf" srcId="{71D9FD07-2BFA-448D-A99C-79527A6D6DC0}" destId="{4EB457C8-8E48-4B09-965D-F055840A65E0}" srcOrd="0" destOrd="0" presId="urn:microsoft.com/office/officeart/2005/8/layout/hProcess7"/>
    <dgm:cxn modelId="{84139CDA-19E1-49C0-95DA-9FEE6096B861}" type="presOf" srcId="{B1FEFEDC-0406-4E84-9755-7FFDFA71CCEE}" destId="{BBE1E5F7-B863-487D-8A7E-D17C6C3CDA97}" srcOrd="0" destOrd="0" presId="urn:microsoft.com/office/officeart/2005/8/layout/hProcess7"/>
    <dgm:cxn modelId="{8683E1AF-3486-4569-B6F8-2E204DF2104C}" srcId="{71D9FD07-2BFA-448D-A99C-79527A6D6DC0}" destId="{47A2B7A0-223D-429F-BBA7-BA61066DD63E}" srcOrd="0" destOrd="0" parTransId="{14FCAAD1-247F-42FF-8945-90141963CDCA}" sibTransId="{1747D52E-58AB-4730-B083-2E5E2241D38C}"/>
    <dgm:cxn modelId="{162B7C12-D192-4295-A6F8-2B72EC1F0635}" srcId="{8694F813-A018-42BD-B5AC-18989B995DAD}" destId="{E715B20B-08EB-4E90-AB59-B2EA8BFE1AEC}" srcOrd="1" destOrd="0" parTransId="{E95CB11B-5FF0-4C18-AE5B-30FA0586C047}" sibTransId="{57673653-5D66-4F96-8FEA-018DCBB72F14}"/>
    <dgm:cxn modelId="{42CF7E28-2272-4F5D-A00A-50A59CD09B7E}" type="presOf" srcId="{A92727B9-791B-4447-AA88-818264E5CDAE}" destId="{1412A830-B74E-4516-AB2A-43F5332059C7}" srcOrd="0" destOrd="0" presId="urn:microsoft.com/office/officeart/2005/8/layout/hProcess7"/>
    <dgm:cxn modelId="{3EA7161E-86B7-46F7-B9C0-351C495D26B8}" type="presOf" srcId="{DB4EDC77-1970-47DB-BDE0-B1E49D8004D1}" destId="{EA44CC96-19F0-4BC2-9922-DBCCE8BF6E4C}" srcOrd="0" destOrd="0" presId="urn:microsoft.com/office/officeart/2005/8/layout/hProcess7"/>
    <dgm:cxn modelId="{4CF2A80F-914C-4F6D-8135-17D03140A89A}" type="presOf" srcId="{47A2B7A0-223D-429F-BBA7-BA61066DD63E}" destId="{192D4658-9371-4F30-9D5B-C68164E37ED4}" srcOrd="0" destOrd="0" presId="urn:microsoft.com/office/officeart/2005/8/layout/hProcess7"/>
    <dgm:cxn modelId="{ED431489-A53B-4362-AF52-23E03D745C59}" type="presParOf" srcId="{AC3618C3-2DCF-4702-A3DC-B3D112C7563A}" destId="{1C58CC49-0470-4AB7-8819-1736991DA811}" srcOrd="0" destOrd="0" presId="urn:microsoft.com/office/officeart/2005/8/layout/hProcess7"/>
    <dgm:cxn modelId="{AA56D81B-E8DF-4822-AD0B-1D7EA7FDC641}" type="presParOf" srcId="{1C58CC49-0470-4AB7-8819-1736991DA811}" destId="{1412A830-B74E-4516-AB2A-43F5332059C7}" srcOrd="0" destOrd="0" presId="urn:microsoft.com/office/officeart/2005/8/layout/hProcess7"/>
    <dgm:cxn modelId="{048D58EB-0A48-4746-BCBD-7CD5FFB745C6}" type="presParOf" srcId="{1C58CC49-0470-4AB7-8819-1736991DA811}" destId="{A090835A-0FF0-4AEB-8E4B-6625EA9B5648}" srcOrd="1" destOrd="0" presId="urn:microsoft.com/office/officeart/2005/8/layout/hProcess7"/>
    <dgm:cxn modelId="{00EED136-2FB7-46E0-9D4A-A13F8DDB8DE2}" type="presParOf" srcId="{1C58CC49-0470-4AB7-8819-1736991DA811}" destId="{EA44CC96-19F0-4BC2-9922-DBCCE8BF6E4C}" srcOrd="2" destOrd="0" presId="urn:microsoft.com/office/officeart/2005/8/layout/hProcess7"/>
    <dgm:cxn modelId="{B01FE9EB-4061-4ACC-9929-2D5E606073A8}" type="presParOf" srcId="{AC3618C3-2DCF-4702-A3DC-B3D112C7563A}" destId="{A6C1DF95-E09A-4A51-AD51-919C3DF591A3}" srcOrd="1" destOrd="0" presId="urn:microsoft.com/office/officeart/2005/8/layout/hProcess7"/>
    <dgm:cxn modelId="{DB33DE0B-200B-467B-BEE3-5173E817A8DF}" type="presParOf" srcId="{AC3618C3-2DCF-4702-A3DC-B3D112C7563A}" destId="{1210C3CD-464F-4C19-943B-67B3B52D443C}" srcOrd="2" destOrd="0" presId="urn:microsoft.com/office/officeart/2005/8/layout/hProcess7"/>
    <dgm:cxn modelId="{AB6B4A81-BD07-4418-AD60-48E2EF4A5763}" type="presParOf" srcId="{1210C3CD-464F-4C19-943B-67B3B52D443C}" destId="{5304511B-84E3-4E9A-A9B5-DE1F636FD146}" srcOrd="0" destOrd="0" presId="urn:microsoft.com/office/officeart/2005/8/layout/hProcess7"/>
    <dgm:cxn modelId="{8CA15181-79EF-4A9A-8509-1FFB13035EAE}" type="presParOf" srcId="{1210C3CD-464F-4C19-943B-67B3B52D443C}" destId="{F3D725EF-A1DD-4FDA-9536-5A75E4A7FAF3}" srcOrd="1" destOrd="0" presId="urn:microsoft.com/office/officeart/2005/8/layout/hProcess7"/>
    <dgm:cxn modelId="{AAA2F32D-03E5-4F0D-8C0B-125DA7D1F839}" type="presParOf" srcId="{1210C3CD-464F-4C19-943B-67B3B52D443C}" destId="{ECB5F7B4-8C13-48EA-ACA0-855FA220D323}" srcOrd="2" destOrd="0" presId="urn:microsoft.com/office/officeart/2005/8/layout/hProcess7"/>
    <dgm:cxn modelId="{03ABF49C-4E24-4745-B65C-EAD4F45915A2}" type="presParOf" srcId="{AC3618C3-2DCF-4702-A3DC-B3D112C7563A}" destId="{0986F3B5-D303-4CD9-8687-053AB480BDDE}" srcOrd="3" destOrd="0" presId="urn:microsoft.com/office/officeart/2005/8/layout/hProcess7"/>
    <dgm:cxn modelId="{E6955C96-A216-486D-81F1-3EE8D2B79F21}" type="presParOf" srcId="{AC3618C3-2DCF-4702-A3DC-B3D112C7563A}" destId="{5C94E346-2F2C-4AD8-8F28-E4286F82BB23}" srcOrd="4" destOrd="0" presId="urn:microsoft.com/office/officeart/2005/8/layout/hProcess7"/>
    <dgm:cxn modelId="{1885A8A8-494A-467A-A0B5-28B9B4B775FC}" type="presParOf" srcId="{5C94E346-2F2C-4AD8-8F28-E4286F82BB23}" destId="{9746B58D-067F-482B-B694-AE7557F8E80D}" srcOrd="0" destOrd="0" presId="urn:microsoft.com/office/officeart/2005/8/layout/hProcess7"/>
    <dgm:cxn modelId="{B746B08D-3CAF-45F7-A564-9DE624EE9721}" type="presParOf" srcId="{5C94E346-2F2C-4AD8-8F28-E4286F82BB23}" destId="{48183F41-F518-4185-ACA3-2208273E835F}" srcOrd="1" destOrd="0" presId="urn:microsoft.com/office/officeart/2005/8/layout/hProcess7"/>
    <dgm:cxn modelId="{8A34C6AF-5B6F-4E7D-9686-72F3859850B7}" type="presParOf" srcId="{5C94E346-2F2C-4AD8-8F28-E4286F82BB23}" destId="{B7B4E1CD-2E45-49F7-8C16-5FE9115A94AE}" srcOrd="2" destOrd="0" presId="urn:microsoft.com/office/officeart/2005/8/layout/hProcess7"/>
    <dgm:cxn modelId="{9D90D928-65A3-4062-91A8-D9F9FF940BE8}" type="presParOf" srcId="{AC3618C3-2DCF-4702-A3DC-B3D112C7563A}" destId="{60368C17-442E-4A93-A46C-F2D5F6EF3BC3}" srcOrd="5" destOrd="0" presId="urn:microsoft.com/office/officeart/2005/8/layout/hProcess7"/>
    <dgm:cxn modelId="{E965FFBF-EEA2-4E10-BE55-042D7906A741}" type="presParOf" srcId="{AC3618C3-2DCF-4702-A3DC-B3D112C7563A}" destId="{748062C2-E5F2-4FCD-B310-8F48D6DAE52B}" srcOrd="6" destOrd="0" presId="urn:microsoft.com/office/officeart/2005/8/layout/hProcess7"/>
    <dgm:cxn modelId="{0819FA53-DEE9-4C38-AFB1-4EAF655A201E}" type="presParOf" srcId="{748062C2-E5F2-4FCD-B310-8F48D6DAE52B}" destId="{B07D20B7-1E7E-45BA-9B2F-99FCAB8E07B7}" srcOrd="0" destOrd="0" presId="urn:microsoft.com/office/officeart/2005/8/layout/hProcess7"/>
    <dgm:cxn modelId="{3E470169-FB18-440C-9079-0ABC954D0CAB}" type="presParOf" srcId="{748062C2-E5F2-4FCD-B310-8F48D6DAE52B}" destId="{032DD13B-2C91-4D3F-8304-427AC14BE679}" srcOrd="1" destOrd="0" presId="urn:microsoft.com/office/officeart/2005/8/layout/hProcess7"/>
    <dgm:cxn modelId="{8ED81068-9D52-458C-B3E8-C588880E00DE}" type="presParOf" srcId="{748062C2-E5F2-4FCD-B310-8F48D6DAE52B}" destId="{3FC2A06B-97A5-4765-8124-8380E777D5D5}" srcOrd="2" destOrd="0" presId="urn:microsoft.com/office/officeart/2005/8/layout/hProcess7"/>
    <dgm:cxn modelId="{CB4691F6-39C6-4251-AEF6-7BA0DDC8F041}" type="presParOf" srcId="{AC3618C3-2DCF-4702-A3DC-B3D112C7563A}" destId="{69A8F8CF-729F-460F-9BC8-D944A1394AD5}" srcOrd="7" destOrd="0" presId="urn:microsoft.com/office/officeart/2005/8/layout/hProcess7"/>
    <dgm:cxn modelId="{F8D86E20-9D45-4A34-85BF-5FD259770287}" type="presParOf" srcId="{AC3618C3-2DCF-4702-A3DC-B3D112C7563A}" destId="{CD7E2778-3F9A-4B81-9AC8-7328C658DAFE}" srcOrd="8" destOrd="0" presId="urn:microsoft.com/office/officeart/2005/8/layout/hProcess7"/>
    <dgm:cxn modelId="{4A451E00-77AD-4E53-A4B5-819DE1BB158B}" type="presParOf" srcId="{CD7E2778-3F9A-4B81-9AC8-7328C658DAFE}" destId="{53EE0088-CCA6-456E-9F4F-F013A0A2AADB}" srcOrd="0" destOrd="0" presId="urn:microsoft.com/office/officeart/2005/8/layout/hProcess7"/>
    <dgm:cxn modelId="{7FAAB5DD-BB8B-496E-95E4-888415C32F5A}" type="presParOf" srcId="{CD7E2778-3F9A-4B81-9AC8-7328C658DAFE}" destId="{EDCE3E9C-2C88-4D9B-89A1-FD3D943DE3A5}" srcOrd="1" destOrd="0" presId="urn:microsoft.com/office/officeart/2005/8/layout/hProcess7"/>
    <dgm:cxn modelId="{07ABBBC6-F0B1-4E34-B9C9-FC65F3D5E429}" type="presParOf" srcId="{CD7E2778-3F9A-4B81-9AC8-7328C658DAFE}" destId="{BBE1E5F7-B863-487D-8A7E-D17C6C3CDA97}" srcOrd="2" destOrd="0" presId="urn:microsoft.com/office/officeart/2005/8/layout/hProcess7"/>
    <dgm:cxn modelId="{ED8DB3A2-9E1A-4CDE-BA85-3005CF4C422B}" type="presParOf" srcId="{AC3618C3-2DCF-4702-A3DC-B3D112C7563A}" destId="{59C0D673-E863-4C63-97D9-B604BADEDDAF}" srcOrd="9" destOrd="0" presId="urn:microsoft.com/office/officeart/2005/8/layout/hProcess7"/>
    <dgm:cxn modelId="{586CE987-EECC-4367-B661-72852567BE15}" type="presParOf" srcId="{AC3618C3-2DCF-4702-A3DC-B3D112C7563A}" destId="{4A8FE68B-59FD-41B8-8C47-F277A7F51D58}" srcOrd="10" destOrd="0" presId="urn:microsoft.com/office/officeart/2005/8/layout/hProcess7"/>
    <dgm:cxn modelId="{7A066DDD-B2C2-450B-AD9A-F5FE81CAE9C9}" type="presParOf" srcId="{4A8FE68B-59FD-41B8-8C47-F277A7F51D58}" destId="{106E0D65-DFA4-4F2A-AE25-08B3B61643F4}" srcOrd="0" destOrd="0" presId="urn:microsoft.com/office/officeart/2005/8/layout/hProcess7"/>
    <dgm:cxn modelId="{115DF7D0-C362-411E-A211-E1EC9C6B14D8}" type="presParOf" srcId="{4A8FE68B-59FD-41B8-8C47-F277A7F51D58}" destId="{2E9BAF40-8E12-43A5-8103-EDAE3A8BE27D}" srcOrd="1" destOrd="0" presId="urn:microsoft.com/office/officeart/2005/8/layout/hProcess7"/>
    <dgm:cxn modelId="{708E4935-7745-49D3-B1E3-B687FA986961}" type="presParOf" srcId="{4A8FE68B-59FD-41B8-8C47-F277A7F51D58}" destId="{2E820532-FFE5-43CD-ABFF-3DE4E528DD2B}" srcOrd="2" destOrd="0" presId="urn:microsoft.com/office/officeart/2005/8/layout/hProcess7"/>
    <dgm:cxn modelId="{8CDA1AD0-4692-48D2-88B4-B39D4F2FDD65}" type="presParOf" srcId="{AC3618C3-2DCF-4702-A3DC-B3D112C7563A}" destId="{AAA801B8-25B8-46A4-BB6C-B540CDC4B78F}" srcOrd="11" destOrd="0" presId="urn:microsoft.com/office/officeart/2005/8/layout/hProcess7"/>
    <dgm:cxn modelId="{BEA86AA8-71CB-47FB-9C01-CC7331DBAF45}" type="presParOf" srcId="{AC3618C3-2DCF-4702-A3DC-B3D112C7563A}" destId="{194A0D09-2E4D-49C7-8B13-C18CB3FE2452}" srcOrd="12" destOrd="0" presId="urn:microsoft.com/office/officeart/2005/8/layout/hProcess7"/>
    <dgm:cxn modelId="{5CE71723-ECF1-4967-BDB8-3C9821B01D8B}" type="presParOf" srcId="{194A0D09-2E4D-49C7-8B13-C18CB3FE2452}" destId="{4EB457C8-8E48-4B09-965D-F055840A65E0}" srcOrd="0" destOrd="0" presId="urn:microsoft.com/office/officeart/2005/8/layout/hProcess7"/>
    <dgm:cxn modelId="{6C4BFC1C-8ABC-4606-87DB-BD04B7147425}" type="presParOf" srcId="{194A0D09-2E4D-49C7-8B13-C18CB3FE2452}" destId="{B739EE74-00D9-4C7F-8D14-60A93EA58978}" srcOrd="1" destOrd="0" presId="urn:microsoft.com/office/officeart/2005/8/layout/hProcess7"/>
    <dgm:cxn modelId="{31F066EC-EF75-4787-A82C-D389BE8DE475}" type="presParOf" srcId="{194A0D09-2E4D-49C7-8B13-C18CB3FE2452}" destId="{192D4658-9371-4F30-9D5B-C68164E37ED4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94F813-A018-42BD-B5AC-18989B995DAD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A92727B9-791B-4447-AA88-818264E5CDAE}">
      <dgm:prSet phldrT="[Text]"/>
      <dgm:spPr/>
      <dgm:t>
        <a:bodyPr/>
        <a:lstStyle/>
        <a:p>
          <a:pPr algn="ctr"/>
          <a:r>
            <a:rPr lang="en-CA" dirty="0" smtClean="0">
              <a:solidFill>
                <a:schemeClr val="accent3"/>
              </a:solidFill>
            </a:rPr>
            <a:t>11U Biology</a:t>
          </a:r>
          <a:endParaRPr lang="en-CA" dirty="0">
            <a:solidFill>
              <a:schemeClr val="accent3"/>
            </a:solidFill>
          </a:endParaRPr>
        </a:p>
      </dgm:t>
    </dgm:pt>
    <dgm:pt modelId="{A0086C05-83D0-4642-AD33-33B2CCB8A3C2}" type="parTrans" cxnId="{1409759A-CE9D-41DF-8AF7-E0F0E558C5F9}">
      <dgm:prSet/>
      <dgm:spPr/>
      <dgm:t>
        <a:bodyPr/>
        <a:lstStyle/>
        <a:p>
          <a:endParaRPr lang="en-CA"/>
        </a:p>
      </dgm:t>
    </dgm:pt>
    <dgm:pt modelId="{6ED73A2D-2650-4C1E-B4C5-B42AD2FC2468}" type="sibTrans" cxnId="{1409759A-CE9D-41DF-8AF7-E0F0E558C5F9}">
      <dgm:prSet/>
      <dgm:spPr/>
      <dgm:t>
        <a:bodyPr/>
        <a:lstStyle/>
        <a:p>
          <a:endParaRPr lang="en-CA"/>
        </a:p>
      </dgm:t>
    </dgm:pt>
    <dgm:pt modelId="{DB4EDC77-1970-47DB-BDE0-B1E49D8004D1}">
      <dgm:prSet phldrT="[Text]"/>
      <dgm:spPr/>
      <dgm:t>
        <a:bodyPr/>
        <a:lstStyle/>
        <a:p>
          <a:pPr algn="l"/>
          <a:endParaRPr lang="en-CA" dirty="0" smtClean="0"/>
        </a:p>
        <a:p>
          <a:pPr algn="l"/>
          <a:r>
            <a:rPr lang="en-CA" dirty="0" smtClean="0"/>
            <a:t>Classification of each kingdom according to anatomical physiological characteristics</a:t>
          </a:r>
          <a:endParaRPr lang="en-CA" dirty="0"/>
        </a:p>
      </dgm:t>
    </dgm:pt>
    <dgm:pt modelId="{88679A00-A5D8-4000-BCF0-6D7703C8D0D9}" type="parTrans" cxnId="{18901F41-1135-4946-9D57-04691BCB4AB8}">
      <dgm:prSet/>
      <dgm:spPr/>
      <dgm:t>
        <a:bodyPr/>
        <a:lstStyle/>
        <a:p>
          <a:endParaRPr lang="en-CA"/>
        </a:p>
      </dgm:t>
    </dgm:pt>
    <dgm:pt modelId="{0C05EE87-78FD-438F-8AE4-F3A0AC04B886}" type="sibTrans" cxnId="{18901F41-1135-4946-9D57-04691BCB4AB8}">
      <dgm:prSet/>
      <dgm:spPr/>
      <dgm:t>
        <a:bodyPr/>
        <a:lstStyle/>
        <a:p>
          <a:endParaRPr lang="en-CA"/>
        </a:p>
      </dgm:t>
    </dgm:pt>
    <dgm:pt modelId="{E715B20B-08EB-4E90-AB59-B2EA8BFE1AEC}">
      <dgm:prSet phldrT="[Text]"/>
      <dgm:spPr/>
      <dgm:t>
        <a:bodyPr/>
        <a:lstStyle/>
        <a:p>
          <a:pPr algn="ctr"/>
          <a:r>
            <a:rPr lang="en-CA" dirty="0" smtClean="0">
              <a:solidFill>
                <a:schemeClr val="accent3"/>
              </a:solidFill>
            </a:rPr>
            <a:t>11C Biology</a:t>
          </a:r>
          <a:endParaRPr lang="en-CA" dirty="0">
            <a:solidFill>
              <a:schemeClr val="accent3"/>
            </a:solidFill>
          </a:endParaRPr>
        </a:p>
      </dgm:t>
    </dgm:pt>
    <dgm:pt modelId="{E95CB11B-5FF0-4C18-AE5B-30FA0586C047}" type="parTrans" cxnId="{162B7C12-D192-4295-A6F8-2B72EC1F0635}">
      <dgm:prSet/>
      <dgm:spPr/>
      <dgm:t>
        <a:bodyPr/>
        <a:lstStyle/>
        <a:p>
          <a:endParaRPr lang="en-CA"/>
        </a:p>
      </dgm:t>
    </dgm:pt>
    <dgm:pt modelId="{57673653-5D66-4F96-8FEA-018DCBB72F14}" type="sibTrans" cxnId="{162B7C12-D192-4295-A6F8-2B72EC1F0635}">
      <dgm:prSet/>
      <dgm:spPr/>
      <dgm:t>
        <a:bodyPr/>
        <a:lstStyle/>
        <a:p>
          <a:endParaRPr lang="en-CA"/>
        </a:p>
      </dgm:t>
    </dgm:pt>
    <dgm:pt modelId="{3ECD9085-B75D-4A7B-951E-50458FA14DD7}">
      <dgm:prSet phldrT="[Text]"/>
      <dgm:spPr/>
      <dgm:t>
        <a:bodyPr/>
        <a:lstStyle/>
        <a:p>
          <a:endParaRPr lang="en-CA" dirty="0" smtClean="0"/>
        </a:p>
        <a:p>
          <a:r>
            <a:rPr lang="en-CA" dirty="0" smtClean="0"/>
            <a:t>Characteristics of microorganisms (bacteria, fungi, viruses)</a:t>
          </a:r>
          <a:endParaRPr lang="en-CA" dirty="0"/>
        </a:p>
      </dgm:t>
    </dgm:pt>
    <dgm:pt modelId="{01C1EC5B-9019-4DB2-A611-18FD2BA76B7E}" type="parTrans" cxnId="{889446DE-3A76-4E60-93FC-86BEE4B7CB13}">
      <dgm:prSet/>
      <dgm:spPr/>
      <dgm:t>
        <a:bodyPr/>
        <a:lstStyle/>
        <a:p>
          <a:endParaRPr lang="en-CA"/>
        </a:p>
      </dgm:t>
    </dgm:pt>
    <dgm:pt modelId="{D38BF131-BC61-4DB3-8B31-7F876A3A8D2D}" type="sibTrans" cxnId="{889446DE-3A76-4E60-93FC-86BEE4B7CB13}">
      <dgm:prSet/>
      <dgm:spPr/>
      <dgm:t>
        <a:bodyPr/>
        <a:lstStyle/>
        <a:p>
          <a:endParaRPr lang="en-CA"/>
        </a:p>
      </dgm:t>
    </dgm:pt>
    <dgm:pt modelId="{1A92E2A4-FBE0-49C4-90E7-490BAC29C88C}">
      <dgm:prSet phldrT="[Text]"/>
      <dgm:spPr/>
      <dgm:t>
        <a:bodyPr/>
        <a:lstStyle/>
        <a:p>
          <a:pPr algn="ctr"/>
          <a:r>
            <a:rPr lang="en-CA" dirty="0" smtClean="0">
              <a:solidFill>
                <a:schemeClr val="accent3"/>
              </a:solidFill>
            </a:rPr>
            <a:t>12U/C Prep.</a:t>
          </a:r>
          <a:endParaRPr lang="en-CA" dirty="0">
            <a:solidFill>
              <a:schemeClr val="accent3"/>
            </a:solidFill>
          </a:endParaRPr>
        </a:p>
      </dgm:t>
    </dgm:pt>
    <dgm:pt modelId="{0281AE1C-284F-4515-84B3-C90765557DCE}" type="parTrans" cxnId="{8FF2CEDE-D834-461C-9086-CCB11A084504}">
      <dgm:prSet/>
      <dgm:spPr/>
      <dgm:t>
        <a:bodyPr/>
        <a:lstStyle/>
        <a:p>
          <a:endParaRPr lang="en-CA"/>
        </a:p>
      </dgm:t>
    </dgm:pt>
    <dgm:pt modelId="{7BCE84E4-F358-4644-8A8F-C6361F8532ED}" type="sibTrans" cxnId="{8FF2CEDE-D834-461C-9086-CCB11A084504}">
      <dgm:prSet/>
      <dgm:spPr/>
      <dgm:t>
        <a:bodyPr/>
        <a:lstStyle/>
        <a:p>
          <a:endParaRPr lang="en-CA"/>
        </a:p>
      </dgm:t>
    </dgm:pt>
    <dgm:pt modelId="{B1FEFEDC-0406-4E84-9755-7FFDFA71CCEE}">
      <dgm:prSet phldrT="[Text]"/>
      <dgm:spPr/>
      <dgm:t>
        <a:bodyPr/>
        <a:lstStyle/>
        <a:p>
          <a:endParaRPr lang="en-CA" dirty="0" smtClean="0"/>
        </a:p>
        <a:p>
          <a:r>
            <a:rPr lang="en-CA" dirty="0" smtClean="0"/>
            <a:t>Characteristics, properties, and virulence of various bacteria and pathogens</a:t>
          </a:r>
          <a:endParaRPr lang="en-CA" dirty="0"/>
        </a:p>
      </dgm:t>
    </dgm:pt>
    <dgm:pt modelId="{3F05439E-37D5-4F6F-8BC4-C6D66F94A527}" type="parTrans" cxnId="{F756A83E-C73E-4819-944D-2FBFA4DC922B}">
      <dgm:prSet/>
      <dgm:spPr/>
      <dgm:t>
        <a:bodyPr/>
        <a:lstStyle/>
        <a:p>
          <a:endParaRPr lang="en-CA"/>
        </a:p>
      </dgm:t>
    </dgm:pt>
    <dgm:pt modelId="{8B9002DD-9BCF-4D7E-ADA5-99F04E763274}" type="sibTrans" cxnId="{F756A83E-C73E-4819-944D-2FBFA4DC922B}">
      <dgm:prSet/>
      <dgm:spPr/>
      <dgm:t>
        <a:bodyPr/>
        <a:lstStyle/>
        <a:p>
          <a:endParaRPr lang="en-CA"/>
        </a:p>
      </dgm:t>
    </dgm:pt>
    <dgm:pt modelId="{47A2B7A0-223D-429F-BBA7-BA61066DD63E}">
      <dgm:prSet phldrT="[Text]"/>
      <dgm:spPr/>
      <dgm:t>
        <a:bodyPr/>
        <a:lstStyle/>
        <a:p>
          <a:endParaRPr lang="en-CA" dirty="0" smtClean="0"/>
        </a:p>
        <a:p>
          <a:r>
            <a:rPr lang="en-CA" dirty="0" smtClean="0"/>
            <a:t>Characteristics and growth of different types of non-pathogenic bacteria</a:t>
          </a:r>
          <a:endParaRPr lang="en-CA" dirty="0"/>
        </a:p>
      </dgm:t>
    </dgm:pt>
    <dgm:pt modelId="{14FCAAD1-247F-42FF-8945-90141963CDCA}" type="parTrans" cxnId="{8683E1AF-3486-4569-B6F8-2E204DF2104C}">
      <dgm:prSet/>
      <dgm:spPr/>
      <dgm:t>
        <a:bodyPr/>
        <a:lstStyle/>
        <a:p>
          <a:endParaRPr lang="en-CA"/>
        </a:p>
      </dgm:t>
    </dgm:pt>
    <dgm:pt modelId="{1747D52E-58AB-4730-B083-2E5E2241D38C}" type="sibTrans" cxnId="{8683E1AF-3486-4569-B6F8-2E204DF2104C}">
      <dgm:prSet/>
      <dgm:spPr/>
      <dgm:t>
        <a:bodyPr/>
        <a:lstStyle/>
        <a:p>
          <a:endParaRPr lang="en-CA"/>
        </a:p>
      </dgm:t>
    </dgm:pt>
    <dgm:pt modelId="{71D9FD07-2BFA-448D-A99C-79527A6D6DC0}">
      <dgm:prSet phldrT="[Text]"/>
      <dgm:spPr/>
      <dgm:t>
        <a:bodyPr/>
        <a:lstStyle/>
        <a:p>
          <a:pPr algn="ctr"/>
          <a:r>
            <a:rPr lang="en-CA" dirty="0" smtClean="0">
              <a:solidFill>
                <a:schemeClr val="accent3"/>
              </a:solidFill>
            </a:rPr>
            <a:t>12 Workplace</a:t>
          </a:r>
          <a:endParaRPr lang="en-CA" dirty="0">
            <a:solidFill>
              <a:schemeClr val="accent3"/>
            </a:solidFill>
          </a:endParaRPr>
        </a:p>
      </dgm:t>
    </dgm:pt>
    <dgm:pt modelId="{16EAD650-7C04-497F-B570-8856168B2038}" type="sibTrans" cxnId="{FE505AD0-C000-47D0-B523-03E6FDF6E911}">
      <dgm:prSet/>
      <dgm:spPr/>
      <dgm:t>
        <a:bodyPr/>
        <a:lstStyle/>
        <a:p>
          <a:endParaRPr lang="en-CA"/>
        </a:p>
      </dgm:t>
    </dgm:pt>
    <dgm:pt modelId="{06E77860-D8DE-4077-AAE2-A49E39214D18}" type="parTrans" cxnId="{FE505AD0-C000-47D0-B523-03E6FDF6E911}">
      <dgm:prSet/>
      <dgm:spPr/>
      <dgm:t>
        <a:bodyPr/>
        <a:lstStyle/>
        <a:p>
          <a:endParaRPr lang="en-CA"/>
        </a:p>
      </dgm:t>
    </dgm:pt>
    <dgm:pt modelId="{0E66C20F-56B0-4BBA-BF76-C85A8EFA97F5}">
      <dgm:prSet phldrT="[Text]"/>
      <dgm:spPr/>
      <dgm:t>
        <a:bodyPr/>
        <a:lstStyle/>
        <a:p>
          <a:r>
            <a:rPr lang="en-CA" dirty="0" smtClean="0"/>
            <a:t>Differences between bacteria and viruses</a:t>
          </a:r>
          <a:endParaRPr lang="en-CA" dirty="0"/>
        </a:p>
      </dgm:t>
    </dgm:pt>
    <dgm:pt modelId="{A78775B5-E419-446C-8D75-844EE7C4E557}" type="parTrans" cxnId="{AB0EF192-5913-4C96-9AA2-373BEBC994D0}">
      <dgm:prSet/>
      <dgm:spPr/>
      <dgm:t>
        <a:bodyPr/>
        <a:lstStyle/>
        <a:p>
          <a:endParaRPr lang="en-CA"/>
        </a:p>
      </dgm:t>
    </dgm:pt>
    <dgm:pt modelId="{090F6127-D908-4131-BCE1-299F703A900E}" type="sibTrans" cxnId="{AB0EF192-5913-4C96-9AA2-373BEBC994D0}">
      <dgm:prSet/>
      <dgm:spPr/>
      <dgm:t>
        <a:bodyPr/>
        <a:lstStyle/>
        <a:p>
          <a:endParaRPr lang="en-CA"/>
        </a:p>
      </dgm:t>
    </dgm:pt>
    <dgm:pt modelId="{AC3618C3-2DCF-4702-A3DC-B3D112C7563A}" type="pres">
      <dgm:prSet presAssocID="{8694F813-A018-42BD-B5AC-18989B995DA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1C58CC49-0470-4AB7-8819-1736991DA811}" type="pres">
      <dgm:prSet presAssocID="{A92727B9-791B-4447-AA88-818264E5CDAE}" presName="compositeNode" presStyleCnt="0">
        <dgm:presLayoutVars>
          <dgm:bulletEnabled val="1"/>
        </dgm:presLayoutVars>
      </dgm:prSet>
      <dgm:spPr/>
    </dgm:pt>
    <dgm:pt modelId="{1412A830-B74E-4516-AB2A-43F5332059C7}" type="pres">
      <dgm:prSet presAssocID="{A92727B9-791B-4447-AA88-818264E5CDAE}" presName="bgRect" presStyleLbl="node1" presStyleIdx="0" presStyleCnt="4"/>
      <dgm:spPr/>
      <dgm:t>
        <a:bodyPr/>
        <a:lstStyle/>
        <a:p>
          <a:endParaRPr lang="en-CA"/>
        </a:p>
      </dgm:t>
    </dgm:pt>
    <dgm:pt modelId="{A090835A-0FF0-4AEB-8E4B-6625EA9B5648}" type="pres">
      <dgm:prSet presAssocID="{A92727B9-791B-4447-AA88-818264E5CDAE}" presName="parentNode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A44CC96-19F0-4BC2-9922-DBCCE8BF6E4C}" type="pres">
      <dgm:prSet presAssocID="{A92727B9-791B-4447-AA88-818264E5CDAE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6C1DF95-E09A-4A51-AD51-919C3DF591A3}" type="pres">
      <dgm:prSet presAssocID="{6ED73A2D-2650-4C1E-B4C5-B42AD2FC2468}" presName="hSp" presStyleCnt="0"/>
      <dgm:spPr/>
    </dgm:pt>
    <dgm:pt modelId="{1210C3CD-464F-4C19-943B-67B3B52D443C}" type="pres">
      <dgm:prSet presAssocID="{6ED73A2D-2650-4C1E-B4C5-B42AD2FC2468}" presName="vProcSp" presStyleCnt="0"/>
      <dgm:spPr/>
    </dgm:pt>
    <dgm:pt modelId="{5304511B-84E3-4E9A-A9B5-DE1F636FD146}" type="pres">
      <dgm:prSet presAssocID="{6ED73A2D-2650-4C1E-B4C5-B42AD2FC2468}" presName="vSp1" presStyleCnt="0"/>
      <dgm:spPr/>
    </dgm:pt>
    <dgm:pt modelId="{F3D725EF-A1DD-4FDA-9536-5A75E4A7FAF3}" type="pres">
      <dgm:prSet presAssocID="{6ED73A2D-2650-4C1E-B4C5-B42AD2FC2468}" presName="simulatedConn" presStyleLbl="solidFgAcc1" presStyleIdx="0" presStyleCnt="3"/>
      <dgm:spPr/>
    </dgm:pt>
    <dgm:pt modelId="{ECB5F7B4-8C13-48EA-ACA0-855FA220D323}" type="pres">
      <dgm:prSet presAssocID="{6ED73A2D-2650-4C1E-B4C5-B42AD2FC2468}" presName="vSp2" presStyleCnt="0"/>
      <dgm:spPr/>
    </dgm:pt>
    <dgm:pt modelId="{0986F3B5-D303-4CD9-8687-053AB480BDDE}" type="pres">
      <dgm:prSet presAssocID="{6ED73A2D-2650-4C1E-B4C5-B42AD2FC2468}" presName="sibTrans" presStyleCnt="0"/>
      <dgm:spPr/>
    </dgm:pt>
    <dgm:pt modelId="{5C94E346-2F2C-4AD8-8F28-E4286F82BB23}" type="pres">
      <dgm:prSet presAssocID="{E715B20B-08EB-4E90-AB59-B2EA8BFE1AEC}" presName="compositeNode" presStyleCnt="0">
        <dgm:presLayoutVars>
          <dgm:bulletEnabled val="1"/>
        </dgm:presLayoutVars>
      </dgm:prSet>
      <dgm:spPr/>
    </dgm:pt>
    <dgm:pt modelId="{9746B58D-067F-482B-B694-AE7557F8E80D}" type="pres">
      <dgm:prSet presAssocID="{E715B20B-08EB-4E90-AB59-B2EA8BFE1AEC}" presName="bgRect" presStyleLbl="node1" presStyleIdx="1" presStyleCnt="4"/>
      <dgm:spPr/>
      <dgm:t>
        <a:bodyPr/>
        <a:lstStyle/>
        <a:p>
          <a:endParaRPr lang="en-CA"/>
        </a:p>
      </dgm:t>
    </dgm:pt>
    <dgm:pt modelId="{48183F41-F518-4185-ACA3-2208273E835F}" type="pres">
      <dgm:prSet presAssocID="{E715B20B-08EB-4E90-AB59-B2EA8BFE1AEC}" presName="parentNode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7B4E1CD-2E45-49F7-8C16-5FE9115A94AE}" type="pres">
      <dgm:prSet presAssocID="{E715B20B-08EB-4E90-AB59-B2EA8BFE1AEC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0368C17-442E-4A93-A46C-F2D5F6EF3BC3}" type="pres">
      <dgm:prSet presAssocID="{57673653-5D66-4F96-8FEA-018DCBB72F14}" presName="hSp" presStyleCnt="0"/>
      <dgm:spPr/>
    </dgm:pt>
    <dgm:pt modelId="{748062C2-E5F2-4FCD-B310-8F48D6DAE52B}" type="pres">
      <dgm:prSet presAssocID="{57673653-5D66-4F96-8FEA-018DCBB72F14}" presName="vProcSp" presStyleCnt="0"/>
      <dgm:spPr/>
    </dgm:pt>
    <dgm:pt modelId="{B07D20B7-1E7E-45BA-9B2F-99FCAB8E07B7}" type="pres">
      <dgm:prSet presAssocID="{57673653-5D66-4F96-8FEA-018DCBB72F14}" presName="vSp1" presStyleCnt="0"/>
      <dgm:spPr/>
    </dgm:pt>
    <dgm:pt modelId="{032DD13B-2C91-4D3F-8304-427AC14BE679}" type="pres">
      <dgm:prSet presAssocID="{57673653-5D66-4F96-8FEA-018DCBB72F14}" presName="simulatedConn" presStyleLbl="solidFgAcc1" presStyleIdx="1" presStyleCnt="3"/>
      <dgm:spPr/>
    </dgm:pt>
    <dgm:pt modelId="{3FC2A06B-97A5-4765-8124-8380E777D5D5}" type="pres">
      <dgm:prSet presAssocID="{57673653-5D66-4F96-8FEA-018DCBB72F14}" presName="vSp2" presStyleCnt="0"/>
      <dgm:spPr/>
    </dgm:pt>
    <dgm:pt modelId="{69A8F8CF-729F-460F-9BC8-D944A1394AD5}" type="pres">
      <dgm:prSet presAssocID="{57673653-5D66-4F96-8FEA-018DCBB72F14}" presName="sibTrans" presStyleCnt="0"/>
      <dgm:spPr/>
    </dgm:pt>
    <dgm:pt modelId="{CD7E2778-3F9A-4B81-9AC8-7328C658DAFE}" type="pres">
      <dgm:prSet presAssocID="{1A92E2A4-FBE0-49C4-90E7-490BAC29C88C}" presName="compositeNode" presStyleCnt="0">
        <dgm:presLayoutVars>
          <dgm:bulletEnabled val="1"/>
        </dgm:presLayoutVars>
      </dgm:prSet>
      <dgm:spPr/>
    </dgm:pt>
    <dgm:pt modelId="{53EE0088-CCA6-456E-9F4F-F013A0A2AADB}" type="pres">
      <dgm:prSet presAssocID="{1A92E2A4-FBE0-49C4-90E7-490BAC29C88C}" presName="bgRect" presStyleLbl="node1" presStyleIdx="2" presStyleCnt="4"/>
      <dgm:spPr/>
      <dgm:t>
        <a:bodyPr/>
        <a:lstStyle/>
        <a:p>
          <a:endParaRPr lang="en-CA"/>
        </a:p>
      </dgm:t>
    </dgm:pt>
    <dgm:pt modelId="{EDCE3E9C-2C88-4D9B-89A1-FD3D943DE3A5}" type="pres">
      <dgm:prSet presAssocID="{1A92E2A4-FBE0-49C4-90E7-490BAC29C88C}" presName="parentNode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BE1E5F7-B863-487D-8A7E-D17C6C3CDA97}" type="pres">
      <dgm:prSet presAssocID="{1A92E2A4-FBE0-49C4-90E7-490BAC29C88C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9C0D673-E863-4C63-97D9-B604BADEDDAF}" type="pres">
      <dgm:prSet presAssocID="{7BCE84E4-F358-4644-8A8F-C6361F8532ED}" presName="hSp" presStyleCnt="0"/>
      <dgm:spPr/>
    </dgm:pt>
    <dgm:pt modelId="{4A8FE68B-59FD-41B8-8C47-F277A7F51D58}" type="pres">
      <dgm:prSet presAssocID="{7BCE84E4-F358-4644-8A8F-C6361F8532ED}" presName="vProcSp" presStyleCnt="0"/>
      <dgm:spPr/>
    </dgm:pt>
    <dgm:pt modelId="{106E0D65-DFA4-4F2A-AE25-08B3B61643F4}" type="pres">
      <dgm:prSet presAssocID="{7BCE84E4-F358-4644-8A8F-C6361F8532ED}" presName="vSp1" presStyleCnt="0"/>
      <dgm:spPr/>
    </dgm:pt>
    <dgm:pt modelId="{2E9BAF40-8E12-43A5-8103-EDAE3A8BE27D}" type="pres">
      <dgm:prSet presAssocID="{7BCE84E4-F358-4644-8A8F-C6361F8532ED}" presName="simulatedConn" presStyleLbl="solidFgAcc1" presStyleIdx="2" presStyleCnt="3"/>
      <dgm:spPr/>
    </dgm:pt>
    <dgm:pt modelId="{2E820532-FFE5-43CD-ABFF-3DE4E528DD2B}" type="pres">
      <dgm:prSet presAssocID="{7BCE84E4-F358-4644-8A8F-C6361F8532ED}" presName="vSp2" presStyleCnt="0"/>
      <dgm:spPr/>
    </dgm:pt>
    <dgm:pt modelId="{AAA801B8-25B8-46A4-BB6C-B540CDC4B78F}" type="pres">
      <dgm:prSet presAssocID="{7BCE84E4-F358-4644-8A8F-C6361F8532ED}" presName="sibTrans" presStyleCnt="0"/>
      <dgm:spPr/>
    </dgm:pt>
    <dgm:pt modelId="{194A0D09-2E4D-49C7-8B13-C18CB3FE2452}" type="pres">
      <dgm:prSet presAssocID="{71D9FD07-2BFA-448D-A99C-79527A6D6DC0}" presName="compositeNode" presStyleCnt="0">
        <dgm:presLayoutVars>
          <dgm:bulletEnabled val="1"/>
        </dgm:presLayoutVars>
      </dgm:prSet>
      <dgm:spPr/>
    </dgm:pt>
    <dgm:pt modelId="{4EB457C8-8E48-4B09-965D-F055840A65E0}" type="pres">
      <dgm:prSet presAssocID="{71D9FD07-2BFA-448D-A99C-79527A6D6DC0}" presName="bgRect" presStyleLbl="node1" presStyleIdx="3" presStyleCnt="4"/>
      <dgm:spPr/>
      <dgm:t>
        <a:bodyPr/>
        <a:lstStyle/>
        <a:p>
          <a:endParaRPr lang="en-CA"/>
        </a:p>
      </dgm:t>
    </dgm:pt>
    <dgm:pt modelId="{B739EE74-00D9-4C7F-8D14-60A93EA58978}" type="pres">
      <dgm:prSet presAssocID="{71D9FD07-2BFA-448D-A99C-79527A6D6DC0}" presName="parentNode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92D4658-9371-4F30-9D5B-C68164E37ED4}" type="pres">
      <dgm:prSet presAssocID="{71D9FD07-2BFA-448D-A99C-79527A6D6DC0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75886214-8EA7-4388-B655-E8DDEC4F1FD7}" type="presOf" srcId="{3ECD9085-B75D-4A7B-951E-50458FA14DD7}" destId="{B7B4E1CD-2E45-49F7-8C16-5FE9115A94AE}" srcOrd="0" destOrd="0" presId="urn:microsoft.com/office/officeart/2005/8/layout/hProcess7"/>
    <dgm:cxn modelId="{9C584894-5D87-4EB7-8B5B-98C1E8B1A77B}" type="presOf" srcId="{E715B20B-08EB-4E90-AB59-B2EA8BFE1AEC}" destId="{48183F41-F518-4185-ACA3-2208273E835F}" srcOrd="1" destOrd="0" presId="urn:microsoft.com/office/officeart/2005/8/layout/hProcess7"/>
    <dgm:cxn modelId="{FE505AD0-C000-47D0-B523-03E6FDF6E911}" srcId="{8694F813-A018-42BD-B5AC-18989B995DAD}" destId="{71D9FD07-2BFA-448D-A99C-79527A6D6DC0}" srcOrd="3" destOrd="0" parTransId="{06E77860-D8DE-4077-AAE2-A49E39214D18}" sibTransId="{16EAD650-7C04-497F-B570-8856168B2038}"/>
    <dgm:cxn modelId="{8FF2CEDE-D834-461C-9086-CCB11A084504}" srcId="{8694F813-A018-42BD-B5AC-18989B995DAD}" destId="{1A92E2A4-FBE0-49C4-90E7-490BAC29C88C}" srcOrd="2" destOrd="0" parTransId="{0281AE1C-284F-4515-84B3-C90765557DCE}" sibTransId="{7BCE84E4-F358-4644-8A8F-C6361F8532ED}"/>
    <dgm:cxn modelId="{18901F41-1135-4946-9D57-04691BCB4AB8}" srcId="{A92727B9-791B-4447-AA88-818264E5CDAE}" destId="{DB4EDC77-1970-47DB-BDE0-B1E49D8004D1}" srcOrd="0" destOrd="0" parTransId="{88679A00-A5D8-4000-BCF0-6D7703C8D0D9}" sibTransId="{0C05EE87-78FD-438F-8AE4-F3A0AC04B886}"/>
    <dgm:cxn modelId="{1409759A-CE9D-41DF-8AF7-E0F0E558C5F9}" srcId="{8694F813-A018-42BD-B5AC-18989B995DAD}" destId="{A92727B9-791B-4447-AA88-818264E5CDAE}" srcOrd="0" destOrd="0" parTransId="{A0086C05-83D0-4642-AD33-33B2CCB8A3C2}" sibTransId="{6ED73A2D-2650-4C1E-B4C5-B42AD2FC2468}"/>
    <dgm:cxn modelId="{D7CE27A4-B96A-44DD-BD65-6F70FCD7229A}" type="presOf" srcId="{71D9FD07-2BFA-448D-A99C-79527A6D6DC0}" destId="{4EB457C8-8E48-4B09-965D-F055840A65E0}" srcOrd="0" destOrd="0" presId="urn:microsoft.com/office/officeart/2005/8/layout/hProcess7"/>
    <dgm:cxn modelId="{8DF2F5A6-CB2A-4394-914F-3545CF9B50E1}" type="presOf" srcId="{A92727B9-791B-4447-AA88-818264E5CDAE}" destId="{1412A830-B74E-4516-AB2A-43F5332059C7}" srcOrd="0" destOrd="0" presId="urn:microsoft.com/office/officeart/2005/8/layout/hProcess7"/>
    <dgm:cxn modelId="{92ACDDA1-89D2-40EF-B180-0D9DD9FEAFC8}" type="presOf" srcId="{A92727B9-791B-4447-AA88-818264E5CDAE}" destId="{A090835A-0FF0-4AEB-8E4B-6625EA9B5648}" srcOrd="1" destOrd="0" presId="urn:microsoft.com/office/officeart/2005/8/layout/hProcess7"/>
    <dgm:cxn modelId="{6A745670-AB41-45B0-9BD7-DDC41725FEEE}" type="presOf" srcId="{0E66C20F-56B0-4BBA-BF76-C85A8EFA97F5}" destId="{192D4658-9371-4F30-9D5B-C68164E37ED4}" srcOrd="0" destOrd="1" presId="urn:microsoft.com/office/officeart/2005/8/layout/hProcess7"/>
    <dgm:cxn modelId="{656F5883-8940-49C0-B9D8-5D3DCBDD01C9}" type="presOf" srcId="{E715B20B-08EB-4E90-AB59-B2EA8BFE1AEC}" destId="{9746B58D-067F-482B-B694-AE7557F8E80D}" srcOrd="0" destOrd="0" presId="urn:microsoft.com/office/officeart/2005/8/layout/hProcess7"/>
    <dgm:cxn modelId="{AB0EF192-5913-4C96-9AA2-373BEBC994D0}" srcId="{71D9FD07-2BFA-448D-A99C-79527A6D6DC0}" destId="{0E66C20F-56B0-4BBA-BF76-C85A8EFA97F5}" srcOrd="1" destOrd="0" parTransId="{A78775B5-E419-446C-8D75-844EE7C4E557}" sibTransId="{090F6127-D908-4131-BCE1-299F703A900E}"/>
    <dgm:cxn modelId="{889446DE-3A76-4E60-93FC-86BEE4B7CB13}" srcId="{E715B20B-08EB-4E90-AB59-B2EA8BFE1AEC}" destId="{3ECD9085-B75D-4A7B-951E-50458FA14DD7}" srcOrd="0" destOrd="0" parTransId="{01C1EC5B-9019-4DB2-A611-18FD2BA76B7E}" sibTransId="{D38BF131-BC61-4DB3-8B31-7F876A3A8D2D}"/>
    <dgm:cxn modelId="{93078B2F-5846-42B6-A445-7257B10A3D88}" type="presOf" srcId="{8694F813-A018-42BD-B5AC-18989B995DAD}" destId="{AC3618C3-2DCF-4702-A3DC-B3D112C7563A}" srcOrd="0" destOrd="0" presId="urn:microsoft.com/office/officeart/2005/8/layout/hProcess7"/>
    <dgm:cxn modelId="{F756A83E-C73E-4819-944D-2FBFA4DC922B}" srcId="{1A92E2A4-FBE0-49C4-90E7-490BAC29C88C}" destId="{B1FEFEDC-0406-4E84-9755-7FFDFA71CCEE}" srcOrd="0" destOrd="0" parTransId="{3F05439E-37D5-4F6F-8BC4-C6D66F94A527}" sibTransId="{8B9002DD-9BCF-4D7E-ADA5-99F04E763274}"/>
    <dgm:cxn modelId="{5863C590-C1D7-42CC-9DF1-FF566190D81A}" type="presOf" srcId="{71D9FD07-2BFA-448D-A99C-79527A6D6DC0}" destId="{B739EE74-00D9-4C7F-8D14-60A93EA58978}" srcOrd="1" destOrd="0" presId="urn:microsoft.com/office/officeart/2005/8/layout/hProcess7"/>
    <dgm:cxn modelId="{BB208A7C-3940-44DF-82FD-58447B1E709F}" type="presOf" srcId="{DB4EDC77-1970-47DB-BDE0-B1E49D8004D1}" destId="{EA44CC96-19F0-4BC2-9922-DBCCE8BF6E4C}" srcOrd="0" destOrd="0" presId="urn:microsoft.com/office/officeart/2005/8/layout/hProcess7"/>
    <dgm:cxn modelId="{A242E89A-6CE1-4A14-8B14-6C51CC42269E}" type="presOf" srcId="{B1FEFEDC-0406-4E84-9755-7FFDFA71CCEE}" destId="{BBE1E5F7-B863-487D-8A7E-D17C6C3CDA97}" srcOrd="0" destOrd="0" presId="urn:microsoft.com/office/officeart/2005/8/layout/hProcess7"/>
    <dgm:cxn modelId="{8683E1AF-3486-4569-B6F8-2E204DF2104C}" srcId="{71D9FD07-2BFA-448D-A99C-79527A6D6DC0}" destId="{47A2B7A0-223D-429F-BBA7-BA61066DD63E}" srcOrd="0" destOrd="0" parTransId="{14FCAAD1-247F-42FF-8945-90141963CDCA}" sibTransId="{1747D52E-58AB-4730-B083-2E5E2241D38C}"/>
    <dgm:cxn modelId="{7A8E09A2-0151-4BFC-A54B-71121FA761D7}" type="presOf" srcId="{47A2B7A0-223D-429F-BBA7-BA61066DD63E}" destId="{192D4658-9371-4F30-9D5B-C68164E37ED4}" srcOrd="0" destOrd="0" presId="urn:microsoft.com/office/officeart/2005/8/layout/hProcess7"/>
    <dgm:cxn modelId="{EA0976B4-D684-4E3F-8B39-9293C6CC9B78}" type="presOf" srcId="{1A92E2A4-FBE0-49C4-90E7-490BAC29C88C}" destId="{EDCE3E9C-2C88-4D9B-89A1-FD3D943DE3A5}" srcOrd="1" destOrd="0" presId="urn:microsoft.com/office/officeart/2005/8/layout/hProcess7"/>
    <dgm:cxn modelId="{162B7C12-D192-4295-A6F8-2B72EC1F0635}" srcId="{8694F813-A018-42BD-B5AC-18989B995DAD}" destId="{E715B20B-08EB-4E90-AB59-B2EA8BFE1AEC}" srcOrd="1" destOrd="0" parTransId="{E95CB11B-5FF0-4C18-AE5B-30FA0586C047}" sibTransId="{57673653-5D66-4F96-8FEA-018DCBB72F14}"/>
    <dgm:cxn modelId="{4E86D69E-E6EC-4D32-85A9-96807826F587}" type="presOf" srcId="{1A92E2A4-FBE0-49C4-90E7-490BAC29C88C}" destId="{53EE0088-CCA6-456E-9F4F-F013A0A2AADB}" srcOrd="0" destOrd="0" presId="urn:microsoft.com/office/officeart/2005/8/layout/hProcess7"/>
    <dgm:cxn modelId="{C8347601-D91F-4858-A32A-ED967C3A393F}" type="presParOf" srcId="{AC3618C3-2DCF-4702-A3DC-B3D112C7563A}" destId="{1C58CC49-0470-4AB7-8819-1736991DA811}" srcOrd="0" destOrd="0" presId="urn:microsoft.com/office/officeart/2005/8/layout/hProcess7"/>
    <dgm:cxn modelId="{2F06C1AB-0865-43EC-9384-DB2FE356B194}" type="presParOf" srcId="{1C58CC49-0470-4AB7-8819-1736991DA811}" destId="{1412A830-B74E-4516-AB2A-43F5332059C7}" srcOrd="0" destOrd="0" presId="urn:microsoft.com/office/officeart/2005/8/layout/hProcess7"/>
    <dgm:cxn modelId="{3145E72A-1593-4D74-B46C-AA3F90CBAA4B}" type="presParOf" srcId="{1C58CC49-0470-4AB7-8819-1736991DA811}" destId="{A090835A-0FF0-4AEB-8E4B-6625EA9B5648}" srcOrd="1" destOrd="0" presId="urn:microsoft.com/office/officeart/2005/8/layout/hProcess7"/>
    <dgm:cxn modelId="{D25DDFF4-18C4-4D87-8D8F-129859F82F90}" type="presParOf" srcId="{1C58CC49-0470-4AB7-8819-1736991DA811}" destId="{EA44CC96-19F0-4BC2-9922-DBCCE8BF6E4C}" srcOrd="2" destOrd="0" presId="urn:microsoft.com/office/officeart/2005/8/layout/hProcess7"/>
    <dgm:cxn modelId="{925757D8-2637-48E9-8760-571F46FE4991}" type="presParOf" srcId="{AC3618C3-2DCF-4702-A3DC-B3D112C7563A}" destId="{A6C1DF95-E09A-4A51-AD51-919C3DF591A3}" srcOrd="1" destOrd="0" presId="urn:microsoft.com/office/officeart/2005/8/layout/hProcess7"/>
    <dgm:cxn modelId="{5EB633FA-C478-4559-B391-1739F378E9D1}" type="presParOf" srcId="{AC3618C3-2DCF-4702-A3DC-B3D112C7563A}" destId="{1210C3CD-464F-4C19-943B-67B3B52D443C}" srcOrd="2" destOrd="0" presId="urn:microsoft.com/office/officeart/2005/8/layout/hProcess7"/>
    <dgm:cxn modelId="{9DB18210-2CB1-4D9E-9908-9F13C274ECA9}" type="presParOf" srcId="{1210C3CD-464F-4C19-943B-67B3B52D443C}" destId="{5304511B-84E3-4E9A-A9B5-DE1F636FD146}" srcOrd="0" destOrd="0" presId="urn:microsoft.com/office/officeart/2005/8/layout/hProcess7"/>
    <dgm:cxn modelId="{66BAD749-B01E-4C53-A110-7C5430E0E084}" type="presParOf" srcId="{1210C3CD-464F-4C19-943B-67B3B52D443C}" destId="{F3D725EF-A1DD-4FDA-9536-5A75E4A7FAF3}" srcOrd="1" destOrd="0" presId="urn:microsoft.com/office/officeart/2005/8/layout/hProcess7"/>
    <dgm:cxn modelId="{1E8942F8-575C-4E31-AC0B-88421FA6FE3E}" type="presParOf" srcId="{1210C3CD-464F-4C19-943B-67B3B52D443C}" destId="{ECB5F7B4-8C13-48EA-ACA0-855FA220D323}" srcOrd="2" destOrd="0" presId="urn:microsoft.com/office/officeart/2005/8/layout/hProcess7"/>
    <dgm:cxn modelId="{B20EBDB4-E4B4-4CFF-B3B0-B7C1674D7170}" type="presParOf" srcId="{AC3618C3-2DCF-4702-A3DC-B3D112C7563A}" destId="{0986F3B5-D303-4CD9-8687-053AB480BDDE}" srcOrd="3" destOrd="0" presId="urn:microsoft.com/office/officeart/2005/8/layout/hProcess7"/>
    <dgm:cxn modelId="{2C14BD39-1A01-4C01-B9FE-95AB5F4B8EBF}" type="presParOf" srcId="{AC3618C3-2DCF-4702-A3DC-B3D112C7563A}" destId="{5C94E346-2F2C-4AD8-8F28-E4286F82BB23}" srcOrd="4" destOrd="0" presId="urn:microsoft.com/office/officeart/2005/8/layout/hProcess7"/>
    <dgm:cxn modelId="{253BFB90-2100-46BC-BAA2-F7BE400B7C6A}" type="presParOf" srcId="{5C94E346-2F2C-4AD8-8F28-E4286F82BB23}" destId="{9746B58D-067F-482B-B694-AE7557F8E80D}" srcOrd="0" destOrd="0" presId="urn:microsoft.com/office/officeart/2005/8/layout/hProcess7"/>
    <dgm:cxn modelId="{13362A5C-4DF1-4156-919E-66DF1A413EE9}" type="presParOf" srcId="{5C94E346-2F2C-4AD8-8F28-E4286F82BB23}" destId="{48183F41-F518-4185-ACA3-2208273E835F}" srcOrd="1" destOrd="0" presId="urn:microsoft.com/office/officeart/2005/8/layout/hProcess7"/>
    <dgm:cxn modelId="{7471019D-3CDE-4A54-AAC5-280F5F9EE64C}" type="presParOf" srcId="{5C94E346-2F2C-4AD8-8F28-E4286F82BB23}" destId="{B7B4E1CD-2E45-49F7-8C16-5FE9115A94AE}" srcOrd="2" destOrd="0" presId="urn:microsoft.com/office/officeart/2005/8/layout/hProcess7"/>
    <dgm:cxn modelId="{B45D75A3-0911-4995-93AF-91DB43919287}" type="presParOf" srcId="{AC3618C3-2DCF-4702-A3DC-B3D112C7563A}" destId="{60368C17-442E-4A93-A46C-F2D5F6EF3BC3}" srcOrd="5" destOrd="0" presId="urn:microsoft.com/office/officeart/2005/8/layout/hProcess7"/>
    <dgm:cxn modelId="{894D04D5-E5AF-4BED-9EA7-9E04CF6E36B7}" type="presParOf" srcId="{AC3618C3-2DCF-4702-A3DC-B3D112C7563A}" destId="{748062C2-E5F2-4FCD-B310-8F48D6DAE52B}" srcOrd="6" destOrd="0" presId="urn:microsoft.com/office/officeart/2005/8/layout/hProcess7"/>
    <dgm:cxn modelId="{2CE4C154-14AA-45BA-B0B5-5069C7D27AAA}" type="presParOf" srcId="{748062C2-E5F2-4FCD-B310-8F48D6DAE52B}" destId="{B07D20B7-1E7E-45BA-9B2F-99FCAB8E07B7}" srcOrd="0" destOrd="0" presId="urn:microsoft.com/office/officeart/2005/8/layout/hProcess7"/>
    <dgm:cxn modelId="{13FAE63A-B23A-48A3-9C08-F30EEA9FAB45}" type="presParOf" srcId="{748062C2-E5F2-4FCD-B310-8F48D6DAE52B}" destId="{032DD13B-2C91-4D3F-8304-427AC14BE679}" srcOrd="1" destOrd="0" presId="urn:microsoft.com/office/officeart/2005/8/layout/hProcess7"/>
    <dgm:cxn modelId="{2041AAB3-0E05-4126-A1B5-824B986903E3}" type="presParOf" srcId="{748062C2-E5F2-4FCD-B310-8F48D6DAE52B}" destId="{3FC2A06B-97A5-4765-8124-8380E777D5D5}" srcOrd="2" destOrd="0" presId="urn:microsoft.com/office/officeart/2005/8/layout/hProcess7"/>
    <dgm:cxn modelId="{DA5E3EA5-E95E-4CAF-8AED-1CA313ACEAEE}" type="presParOf" srcId="{AC3618C3-2DCF-4702-A3DC-B3D112C7563A}" destId="{69A8F8CF-729F-460F-9BC8-D944A1394AD5}" srcOrd="7" destOrd="0" presId="urn:microsoft.com/office/officeart/2005/8/layout/hProcess7"/>
    <dgm:cxn modelId="{8A079BD3-CA9B-4935-8417-15B54E5BB7BA}" type="presParOf" srcId="{AC3618C3-2DCF-4702-A3DC-B3D112C7563A}" destId="{CD7E2778-3F9A-4B81-9AC8-7328C658DAFE}" srcOrd="8" destOrd="0" presId="urn:microsoft.com/office/officeart/2005/8/layout/hProcess7"/>
    <dgm:cxn modelId="{3F6D8A52-8BE6-4B3D-9BA3-711D40578626}" type="presParOf" srcId="{CD7E2778-3F9A-4B81-9AC8-7328C658DAFE}" destId="{53EE0088-CCA6-456E-9F4F-F013A0A2AADB}" srcOrd="0" destOrd="0" presId="urn:microsoft.com/office/officeart/2005/8/layout/hProcess7"/>
    <dgm:cxn modelId="{083422B1-FF04-4F79-B9F0-C73AA2705B09}" type="presParOf" srcId="{CD7E2778-3F9A-4B81-9AC8-7328C658DAFE}" destId="{EDCE3E9C-2C88-4D9B-89A1-FD3D943DE3A5}" srcOrd="1" destOrd="0" presId="urn:microsoft.com/office/officeart/2005/8/layout/hProcess7"/>
    <dgm:cxn modelId="{B9305067-8CD8-475D-82E9-69D4C680268C}" type="presParOf" srcId="{CD7E2778-3F9A-4B81-9AC8-7328C658DAFE}" destId="{BBE1E5F7-B863-487D-8A7E-D17C6C3CDA97}" srcOrd="2" destOrd="0" presId="urn:microsoft.com/office/officeart/2005/8/layout/hProcess7"/>
    <dgm:cxn modelId="{E61C3466-1639-4D0C-AAE4-25927C549802}" type="presParOf" srcId="{AC3618C3-2DCF-4702-A3DC-B3D112C7563A}" destId="{59C0D673-E863-4C63-97D9-B604BADEDDAF}" srcOrd="9" destOrd="0" presId="urn:microsoft.com/office/officeart/2005/8/layout/hProcess7"/>
    <dgm:cxn modelId="{E24FA916-A55F-4A2A-8CCA-902FE2675A36}" type="presParOf" srcId="{AC3618C3-2DCF-4702-A3DC-B3D112C7563A}" destId="{4A8FE68B-59FD-41B8-8C47-F277A7F51D58}" srcOrd="10" destOrd="0" presId="urn:microsoft.com/office/officeart/2005/8/layout/hProcess7"/>
    <dgm:cxn modelId="{349D1187-703A-4D71-8F5D-4ECE5AE3BAA9}" type="presParOf" srcId="{4A8FE68B-59FD-41B8-8C47-F277A7F51D58}" destId="{106E0D65-DFA4-4F2A-AE25-08B3B61643F4}" srcOrd="0" destOrd="0" presId="urn:microsoft.com/office/officeart/2005/8/layout/hProcess7"/>
    <dgm:cxn modelId="{BC988534-BE80-46C0-B704-255D2D2BDA2C}" type="presParOf" srcId="{4A8FE68B-59FD-41B8-8C47-F277A7F51D58}" destId="{2E9BAF40-8E12-43A5-8103-EDAE3A8BE27D}" srcOrd="1" destOrd="0" presId="urn:microsoft.com/office/officeart/2005/8/layout/hProcess7"/>
    <dgm:cxn modelId="{E6671844-86EC-4205-AD74-5BF3612A7C05}" type="presParOf" srcId="{4A8FE68B-59FD-41B8-8C47-F277A7F51D58}" destId="{2E820532-FFE5-43CD-ABFF-3DE4E528DD2B}" srcOrd="2" destOrd="0" presId="urn:microsoft.com/office/officeart/2005/8/layout/hProcess7"/>
    <dgm:cxn modelId="{FDA39262-DA07-43F6-A6AB-1C1000EFD00D}" type="presParOf" srcId="{AC3618C3-2DCF-4702-A3DC-B3D112C7563A}" destId="{AAA801B8-25B8-46A4-BB6C-B540CDC4B78F}" srcOrd="11" destOrd="0" presId="urn:microsoft.com/office/officeart/2005/8/layout/hProcess7"/>
    <dgm:cxn modelId="{5CBAF0D2-86B4-4A01-8AD2-19DC59DC0250}" type="presParOf" srcId="{AC3618C3-2DCF-4702-A3DC-B3D112C7563A}" destId="{194A0D09-2E4D-49C7-8B13-C18CB3FE2452}" srcOrd="12" destOrd="0" presId="urn:microsoft.com/office/officeart/2005/8/layout/hProcess7"/>
    <dgm:cxn modelId="{920AC185-8A04-4806-9F65-418FA94CC68B}" type="presParOf" srcId="{194A0D09-2E4D-49C7-8B13-C18CB3FE2452}" destId="{4EB457C8-8E48-4B09-965D-F055840A65E0}" srcOrd="0" destOrd="0" presId="urn:microsoft.com/office/officeart/2005/8/layout/hProcess7"/>
    <dgm:cxn modelId="{640178E8-A694-463F-99C6-272C79E26050}" type="presParOf" srcId="{194A0D09-2E4D-49C7-8B13-C18CB3FE2452}" destId="{B739EE74-00D9-4C7F-8D14-60A93EA58978}" srcOrd="1" destOrd="0" presId="urn:microsoft.com/office/officeart/2005/8/layout/hProcess7"/>
    <dgm:cxn modelId="{31AD8AA2-A8E4-4305-8996-B55653E0FCD1}" type="presParOf" srcId="{194A0D09-2E4D-49C7-8B13-C18CB3FE2452}" destId="{192D4658-9371-4F30-9D5B-C68164E37ED4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12A830-B74E-4516-AB2A-43F5332059C7}">
      <dsp:nvSpPr>
        <dsp:cNvPr id="0" name=""/>
        <dsp:cNvSpPr/>
      </dsp:nvSpPr>
      <dsp:spPr>
        <a:xfrm>
          <a:off x="3326" y="563815"/>
          <a:ext cx="2000634" cy="2400761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102235" bIns="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300" kern="1200" dirty="0" smtClean="0">
              <a:solidFill>
                <a:schemeClr val="accent3"/>
              </a:solidFill>
            </a:rPr>
            <a:t>Grades 1 - 3</a:t>
          </a:r>
          <a:endParaRPr lang="en-CA" sz="2300" kern="1200" dirty="0">
            <a:solidFill>
              <a:schemeClr val="accent3"/>
            </a:solidFill>
          </a:endParaRPr>
        </a:p>
      </dsp:txBody>
      <dsp:txXfrm rot="16200000">
        <a:off x="-780922" y="1348064"/>
        <a:ext cx="1968624" cy="400126"/>
      </dsp:txXfrm>
    </dsp:sp>
    <dsp:sp modelId="{EA44CC96-19F0-4BC2-9922-DBCCE8BF6E4C}">
      <dsp:nvSpPr>
        <dsp:cNvPr id="0" name=""/>
        <dsp:cNvSpPr/>
      </dsp:nvSpPr>
      <dsp:spPr>
        <a:xfrm>
          <a:off x="403452" y="563815"/>
          <a:ext cx="1490472" cy="240076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kern="1200" dirty="0" smtClean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kern="1200" dirty="0" smtClean="0"/>
            <a:t>Identification of characteristics of plants and animals</a:t>
          </a:r>
          <a:endParaRPr lang="en-CA" sz="1700" kern="1200" dirty="0"/>
        </a:p>
      </dsp:txBody>
      <dsp:txXfrm>
        <a:off x="403452" y="563815"/>
        <a:ext cx="1490472" cy="2400761"/>
      </dsp:txXfrm>
    </dsp:sp>
    <dsp:sp modelId="{9746B58D-067F-482B-B694-AE7557F8E80D}">
      <dsp:nvSpPr>
        <dsp:cNvPr id="0" name=""/>
        <dsp:cNvSpPr/>
      </dsp:nvSpPr>
      <dsp:spPr>
        <a:xfrm>
          <a:off x="2073982" y="563815"/>
          <a:ext cx="2000634" cy="2400761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102235" bIns="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300" kern="1200" dirty="0" smtClean="0">
              <a:solidFill>
                <a:schemeClr val="accent3"/>
              </a:solidFill>
            </a:rPr>
            <a:t>Grade 4</a:t>
          </a:r>
          <a:endParaRPr lang="en-CA" sz="2300" kern="1200" dirty="0">
            <a:solidFill>
              <a:schemeClr val="accent3"/>
            </a:solidFill>
          </a:endParaRPr>
        </a:p>
      </dsp:txBody>
      <dsp:txXfrm rot="16200000">
        <a:off x="1289733" y="1348064"/>
        <a:ext cx="1968624" cy="400126"/>
      </dsp:txXfrm>
    </dsp:sp>
    <dsp:sp modelId="{F3D725EF-A1DD-4FDA-9536-5A75E4A7FAF3}">
      <dsp:nvSpPr>
        <dsp:cNvPr id="0" name=""/>
        <dsp:cNvSpPr/>
      </dsp:nvSpPr>
      <dsp:spPr>
        <a:xfrm rot="5400000">
          <a:off x="1907585" y="2471773"/>
          <a:ext cx="352800" cy="30009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B4E1CD-2E45-49F7-8C16-5FE9115A94AE}">
      <dsp:nvSpPr>
        <dsp:cNvPr id="0" name=""/>
        <dsp:cNvSpPr/>
      </dsp:nvSpPr>
      <dsp:spPr>
        <a:xfrm>
          <a:off x="2474109" y="563815"/>
          <a:ext cx="1490472" cy="240076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kern="1200" dirty="0" smtClean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kern="1200" dirty="0" smtClean="0"/>
            <a:t>Classification of plants and animals according to their roles in food chains and diet</a:t>
          </a:r>
          <a:endParaRPr lang="en-CA" sz="1700" kern="1200" dirty="0"/>
        </a:p>
      </dsp:txBody>
      <dsp:txXfrm>
        <a:off x="2474109" y="563815"/>
        <a:ext cx="1490472" cy="2400761"/>
      </dsp:txXfrm>
    </dsp:sp>
    <dsp:sp modelId="{53EE0088-CCA6-456E-9F4F-F013A0A2AADB}">
      <dsp:nvSpPr>
        <dsp:cNvPr id="0" name=""/>
        <dsp:cNvSpPr/>
      </dsp:nvSpPr>
      <dsp:spPr>
        <a:xfrm>
          <a:off x="4144639" y="563815"/>
          <a:ext cx="2000634" cy="2400761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102235" bIns="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300" kern="1200" dirty="0" smtClean="0">
              <a:solidFill>
                <a:schemeClr val="accent3"/>
              </a:solidFill>
            </a:rPr>
            <a:t>Grade 6</a:t>
          </a:r>
          <a:endParaRPr lang="en-CA" sz="2300" kern="1200" dirty="0">
            <a:solidFill>
              <a:schemeClr val="accent3"/>
            </a:solidFill>
          </a:endParaRPr>
        </a:p>
      </dsp:txBody>
      <dsp:txXfrm rot="16200000">
        <a:off x="3360390" y="1348064"/>
        <a:ext cx="1968624" cy="400126"/>
      </dsp:txXfrm>
    </dsp:sp>
    <dsp:sp modelId="{032DD13B-2C91-4D3F-8304-427AC14BE679}">
      <dsp:nvSpPr>
        <dsp:cNvPr id="0" name=""/>
        <dsp:cNvSpPr/>
      </dsp:nvSpPr>
      <dsp:spPr>
        <a:xfrm rot="5400000">
          <a:off x="3978241" y="2471773"/>
          <a:ext cx="352800" cy="30009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E1E5F7-B863-487D-8A7E-D17C6C3CDA97}">
      <dsp:nvSpPr>
        <dsp:cNvPr id="0" name=""/>
        <dsp:cNvSpPr/>
      </dsp:nvSpPr>
      <dsp:spPr>
        <a:xfrm>
          <a:off x="4544765" y="563815"/>
          <a:ext cx="1490472" cy="240076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kern="1200" dirty="0" smtClean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kern="1200" dirty="0" smtClean="0"/>
            <a:t>Classification of components in diverse systems</a:t>
          </a:r>
          <a:endParaRPr lang="en-CA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kern="1200" dirty="0" smtClean="0"/>
            <a:t>Similarities &amp; differences in plants &amp; animals</a:t>
          </a:r>
          <a:endParaRPr lang="en-CA" sz="1700" kern="1200" dirty="0"/>
        </a:p>
      </dsp:txBody>
      <dsp:txXfrm>
        <a:off x="4544765" y="563815"/>
        <a:ext cx="1490472" cy="2400761"/>
      </dsp:txXfrm>
    </dsp:sp>
    <dsp:sp modelId="{4EB457C8-8E48-4B09-965D-F055840A65E0}">
      <dsp:nvSpPr>
        <dsp:cNvPr id="0" name=""/>
        <dsp:cNvSpPr/>
      </dsp:nvSpPr>
      <dsp:spPr>
        <a:xfrm>
          <a:off x="6215295" y="563815"/>
          <a:ext cx="2000634" cy="2400761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102235" bIns="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300" kern="1200" dirty="0" smtClean="0">
              <a:solidFill>
                <a:schemeClr val="accent3"/>
              </a:solidFill>
            </a:rPr>
            <a:t>Grade 8</a:t>
          </a:r>
          <a:endParaRPr lang="en-CA" sz="2300" kern="1200" dirty="0">
            <a:solidFill>
              <a:schemeClr val="accent3"/>
            </a:solidFill>
          </a:endParaRPr>
        </a:p>
      </dsp:txBody>
      <dsp:txXfrm rot="16200000">
        <a:off x="5431046" y="1348064"/>
        <a:ext cx="1968624" cy="400126"/>
      </dsp:txXfrm>
    </dsp:sp>
    <dsp:sp modelId="{2E9BAF40-8E12-43A5-8103-EDAE3A8BE27D}">
      <dsp:nvSpPr>
        <dsp:cNvPr id="0" name=""/>
        <dsp:cNvSpPr/>
      </dsp:nvSpPr>
      <dsp:spPr>
        <a:xfrm rot="5400000">
          <a:off x="6048898" y="2471773"/>
          <a:ext cx="352800" cy="30009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2D4658-9371-4F30-9D5B-C68164E37ED4}">
      <dsp:nvSpPr>
        <dsp:cNvPr id="0" name=""/>
        <dsp:cNvSpPr/>
      </dsp:nvSpPr>
      <dsp:spPr>
        <a:xfrm>
          <a:off x="6615422" y="563815"/>
          <a:ext cx="1490472" cy="240076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kern="1200" dirty="0" smtClean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kern="1200" dirty="0" smtClean="0"/>
            <a:t>Identification of unicellular and </a:t>
          </a:r>
          <a:r>
            <a:rPr lang="en-CA" sz="1700" kern="1200" dirty="0" err="1" smtClean="0"/>
            <a:t>multicellular</a:t>
          </a:r>
          <a:r>
            <a:rPr lang="en-CA" sz="1700" kern="1200" dirty="0" smtClean="0"/>
            <a:t> organisms</a:t>
          </a:r>
          <a:endParaRPr lang="en-CA" sz="1700" kern="1200" dirty="0"/>
        </a:p>
      </dsp:txBody>
      <dsp:txXfrm>
        <a:off x="6615422" y="563815"/>
        <a:ext cx="1490472" cy="240076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12A830-B74E-4516-AB2A-43F5332059C7}">
      <dsp:nvSpPr>
        <dsp:cNvPr id="0" name=""/>
        <dsp:cNvSpPr/>
      </dsp:nvSpPr>
      <dsp:spPr>
        <a:xfrm>
          <a:off x="3330" y="992827"/>
          <a:ext cx="2003152" cy="240378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102235" bIns="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300" kern="1200" dirty="0" smtClean="0">
              <a:solidFill>
                <a:schemeClr val="accent3"/>
              </a:solidFill>
            </a:rPr>
            <a:t>11U Biology</a:t>
          </a:r>
          <a:endParaRPr lang="en-CA" sz="2300" kern="1200" dirty="0">
            <a:solidFill>
              <a:schemeClr val="accent3"/>
            </a:solidFill>
          </a:endParaRPr>
        </a:p>
      </dsp:txBody>
      <dsp:txXfrm rot="16200000">
        <a:off x="-781905" y="1778062"/>
        <a:ext cx="1971101" cy="400630"/>
      </dsp:txXfrm>
    </dsp:sp>
    <dsp:sp modelId="{EA44CC96-19F0-4BC2-9922-DBCCE8BF6E4C}">
      <dsp:nvSpPr>
        <dsp:cNvPr id="0" name=""/>
        <dsp:cNvSpPr/>
      </dsp:nvSpPr>
      <dsp:spPr>
        <a:xfrm>
          <a:off x="403960" y="992827"/>
          <a:ext cx="1492348" cy="240378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/>
            <a:t>Classification of each kingdom according to anatomical physiological characteristics</a:t>
          </a:r>
          <a:endParaRPr lang="en-CA" sz="1600" kern="1200" dirty="0"/>
        </a:p>
      </dsp:txBody>
      <dsp:txXfrm>
        <a:off x="403960" y="992827"/>
        <a:ext cx="1492348" cy="2403782"/>
      </dsp:txXfrm>
    </dsp:sp>
    <dsp:sp modelId="{9746B58D-067F-482B-B694-AE7557F8E80D}">
      <dsp:nvSpPr>
        <dsp:cNvPr id="0" name=""/>
        <dsp:cNvSpPr/>
      </dsp:nvSpPr>
      <dsp:spPr>
        <a:xfrm>
          <a:off x="2076592" y="992827"/>
          <a:ext cx="2003152" cy="240378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102235" bIns="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300" kern="1200" dirty="0" smtClean="0">
              <a:solidFill>
                <a:schemeClr val="accent3"/>
              </a:solidFill>
            </a:rPr>
            <a:t>11C Biology</a:t>
          </a:r>
          <a:endParaRPr lang="en-CA" sz="2300" kern="1200" dirty="0">
            <a:solidFill>
              <a:schemeClr val="accent3"/>
            </a:solidFill>
          </a:endParaRPr>
        </a:p>
      </dsp:txBody>
      <dsp:txXfrm rot="16200000">
        <a:off x="1291357" y="1778062"/>
        <a:ext cx="1971101" cy="400630"/>
      </dsp:txXfrm>
    </dsp:sp>
    <dsp:sp modelId="{F3D725EF-A1DD-4FDA-9536-5A75E4A7FAF3}">
      <dsp:nvSpPr>
        <dsp:cNvPr id="0" name=""/>
        <dsp:cNvSpPr/>
      </dsp:nvSpPr>
      <dsp:spPr>
        <a:xfrm rot="5400000">
          <a:off x="1909940" y="2903711"/>
          <a:ext cx="353335" cy="30047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B4E1CD-2E45-49F7-8C16-5FE9115A94AE}">
      <dsp:nvSpPr>
        <dsp:cNvPr id="0" name=""/>
        <dsp:cNvSpPr/>
      </dsp:nvSpPr>
      <dsp:spPr>
        <a:xfrm>
          <a:off x="2477223" y="992827"/>
          <a:ext cx="1492348" cy="240378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/>
            <a:t>Characteristics of microorganisms (bacteria, fungi, viruses)</a:t>
          </a:r>
          <a:endParaRPr lang="en-CA" sz="1600" kern="1200" dirty="0"/>
        </a:p>
      </dsp:txBody>
      <dsp:txXfrm>
        <a:off x="2477223" y="992827"/>
        <a:ext cx="1492348" cy="2403782"/>
      </dsp:txXfrm>
    </dsp:sp>
    <dsp:sp modelId="{53EE0088-CCA6-456E-9F4F-F013A0A2AADB}">
      <dsp:nvSpPr>
        <dsp:cNvPr id="0" name=""/>
        <dsp:cNvSpPr/>
      </dsp:nvSpPr>
      <dsp:spPr>
        <a:xfrm>
          <a:off x="4149855" y="992827"/>
          <a:ext cx="2003152" cy="240378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102235" bIns="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300" kern="1200" dirty="0" smtClean="0">
              <a:solidFill>
                <a:schemeClr val="accent3"/>
              </a:solidFill>
            </a:rPr>
            <a:t>12U/C Prep.</a:t>
          </a:r>
          <a:endParaRPr lang="en-CA" sz="2300" kern="1200" dirty="0">
            <a:solidFill>
              <a:schemeClr val="accent3"/>
            </a:solidFill>
          </a:endParaRPr>
        </a:p>
      </dsp:txBody>
      <dsp:txXfrm rot="16200000">
        <a:off x="3364619" y="1778062"/>
        <a:ext cx="1971101" cy="400630"/>
      </dsp:txXfrm>
    </dsp:sp>
    <dsp:sp modelId="{032DD13B-2C91-4D3F-8304-427AC14BE679}">
      <dsp:nvSpPr>
        <dsp:cNvPr id="0" name=""/>
        <dsp:cNvSpPr/>
      </dsp:nvSpPr>
      <dsp:spPr>
        <a:xfrm rot="5400000">
          <a:off x="3983203" y="2903711"/>
          <a:ext cx="353335" cy="30047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E1E5F7-B863-487D-8A7E-D17C6C3CDA97}">
      <dsp:nvSpPr>
        <dsp:cNvPr id="0" name=""/>
        <dsp:cNvSpPr/>
      </dsp:nvSpPr>
      <dsp:spPr>
        <a:xfrm>
          <a:off x="4550485" y="992827"/>
          <a:ext cx="1492348" cy="240378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/>
            <a:t>Characteristics, properties, and virulence of various bacteria and pathogens</a:t>
          </a:r>
          <a:endParaRPr lang="en-CA" sz="1600" kern="1200" dirty="0"/>
        </a:p>
      </dsp:txBody>
      <dsp:txXfrm>
        <a:off x="4550485" y="992827"/>
        <a:ext cx="1492348" cy="2403782"/>
      </dsp:txXfrm>
    </dsp:sp>
    <dsp:sp modelId="{4EB457C8-8E48-4B09-965D-F055840A65E0}">
      <dsp:nvSpPr>
        <dsp:cNvPr id="0" name=""/>
        <dsp:cNvSpPr/>
      </dsp:nvSpPr>
      <dsp:spPr>
        <a:xfrm>
          <a:off x="6223117" y="992827"/>
          <a:ext cx="2003152" cy="240378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102235" bIns="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300" kern="1200" dirty="0" smtClean="0">
              <a:solidFill>
                <a:schemeClr val="accent3"/>
              </a:solidFill>
            </a:rPr>
            <a:t>12 Workplace</a:t>
          </a:r>
          <a:endParaRPr lang="en-CA" sz="2300" kern="1200" dirty="0">
            <a:solidFill>
              <a:schemeClr val="accent3"/>
            </a:solidFill>
          </a:endParaRPr>
        </a:p>
      </dsp:txBody>
      <dsp:txXfrm rot="16200000">
        <a:off x="5437881" y="1778062"/>
        <a:ext cx="1971101" cy="400630"/>
      </dsp:txXfrm>
    </dsp:sp>
    <dsp:sp modelId="{2E9BAF40-8E12-43A5-8103-EDAE3A8BE27D}">
      <dsp:nvSpPr>
        <dsp:cNvPr id="0" name=""/>
        <dsp:cNvSpPr/>
      </dsp:nvSpPr>
      <dsp:spPr>
        <a:xfrm rot="5400000">
          <a:off x="6056465" y="2903711"/>
          <a:ext cx="353335" cy="30047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2D4658-9371-4F30-9D5B-C68164E37ED4}">
      <dsp:nvSpPr>
        <dsp:cNvPr id="0" name=""/>
        <dsp:cNvSpPr/>
      </dsp:nvSpPr>
      <dsp:spPr>
        <a:xfrm>
          <a:off x="6623748" y="992827"/>
          <a:ext cx="1492348" cy="240378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/>
            <a:t>Characteristics and growth of different types of non-pathogenic bacteria</a:t>
          </a:r>
          <a:endParaRPr lang="en-CA" sz="16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/>
            <a:t>Differences between bacteria and viruses</a:t>
          </a:r>
          <a:endParaRPr lang="en-CA" sz="1600" kern="1200" dirty="0"/>
        </a:p>
      </dsp:txBody>
      <dsp:txXfrm>
        <a:off x="6623748" y="992827"/>
        <a:ext cx="1492348" cy="24037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176A46-B04A-4426-89C1-3770738506A0}" type="datetimeFigureOut">
              <a:rPr lang="en-CA" smtClean="0"/>
              <a:pPr/>
              <a:t>18/07/2010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48152C-507A-4150-9F38-8F96722CC50A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48152C-507A-4150-9F38-8F96722CC50A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759B1-E24C-4BD6-8AE9-18D95D185F1E}" type="datetimeFigureOut">
              <a:rPr lang="en-CA" smtClean="0"/>
              <a:pPr/>
              <a:t>18/07/2010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08B-2F9B-4335-B7E9-52984E2AC23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759B1-E24C-4BD6-8AE9-18D95D185F1E}" type="datetimeFigureOut">
              <a:rPr lang="en-CA" smtClean="0"/>
              <a:pPr/>
              <a:t>18/07/2010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08B-2F9B-4335-B7E9-52984E2AC23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759B1-E24C-4BD6-8AE9-18D95D185F1E}" type="datetimeFigureOut">
              <a:rPr lang="en-CA" smtClean="0"/>
              <a:pPr/>
              <a:t>18/07/2010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08B-2F9B-4335-B7E9-52984E2AC23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759B1-E24C-4BD6-8AE9-18D95D185F1E}" type="datetimeFigureOut">
              <a:rPr lang="en-CA" smtClean="0"/>
              <a:pPr/>
              <a:t>18/07/2010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08B-2F9B-4335-B7E9-52984E2AC23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759B1-E24C-4BD6-8AE9-18D95D185F1E}" type="datetimeFigureOut">
              <a:rPr lang="en-CA" smtClean="0"/>
              <a:pPr/>
              <a:t>18/07/2010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08B-2F9B-4335-B7E9-52984E2AC23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759B1-E24C-4BD6-8AE9-18D95D185F1E}" type="datetimeFigureOut">
              <a:rPr lang="en-CA" smtClean="0"/>
              <a:pPr/>
              <a:t>18/07/2010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08B-2F9B-4335-B7E9-52984E2AC23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759B1-E24C-4BD6-8AE9-18D95D185F1E}" type="datetimeFigureOut">
              <a:rPr lang="en-CA" smtClean="0"/>
              <a:pPr/>
              <a:t>18/07/2010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08B-2F9B-4335-B7E9-52984E2AC23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759B1-E24C-4BD6-8AE9-18D95D185F1E}" type="datetimeFigureOut">
              <a:rPr lang="en-CA" smtClean="0"/>
              <a:pPr/>
              <a:t>18/07/2010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08B-2F9B-4335-B7E9-52984E2AC23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759B1-E24C-4BD6-8AE9-18D95D185F1E}" type="datetimeFigureOut">
              <a:rPr lang="en-CA" smtClean="0"/>
              <a:pPr/>
              <a:t>18/07/2010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08B-2F9B-4335-B7E9-52984E2AC23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759B1-E24C-4BD6-8AE9-18D95D185F1E}" type="datetimeFigureOut">
              <a:rPr lang="en-CA" smtClean="0"/>
              <a:pPr/>
              <a:t>18/07/2010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08B-2F9B-4335-B7E9-52984E2AC23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759B1-E24C-4BD6-8AE9-18D95D185F1E}" type="datetimeFigureOut">
              <a:rPr lang="en-CA" smtClean="0"/>
              <a:pPr/>
              <a:t>18/07/2010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B5C08B-2F9B-4335-B7E9-52984E2AC23A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5759B1-E24C-4BD6-8AE9-18D95D185F1E}" type="datetimeFigureOut">
              <a:rPr lang="en-CA" smtClean="0"/>
              <a:pPr/>
              <a:t>18/07/2010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B5C08B-2F9B-4335-B7E9-52984E2AC23A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sciencesite.com/science6LT1.html" TargetMode="External"/><Relationship Id="rId2" Type="http://schemas.openxmlformats.org/officeDocument/2006/relationships/hyperlink" Target="http://en.wikipedia.org/wiki/Kingdom_(biology)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ordsgohere.files.wordpress.com/2009/07/poison-ivy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76672"/>
            <a:ext cx="7851648" cy="2016224"/>
          </a:xfrm>
        </p:spPr>
        <p:txBody>
          <a:bodyPr/>
          <a:lstStyle/>
          <a:p>
            <a:pPr algn="ctr"/>
            <a:r>
              <a:rPr lang="en-CA" dirty="0" smtClean="0">
                <a:solidFill>
                  <a:schemeClr val="accent3"/>
                </a:solidFill>
              </a:rPr>
              <a:t>Diversity</a:t>
            </a:r>
            <a:r>
              <a:rPr lang="en-CA" dirty="0" smtClean="0"/>
              <a:t> of Living Things and Classification</a:t>
            </a:r>
            <a:endParaRPr lang="en-C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95536" y="2420888"/>
            <a:ext cx="8208912" cy="1224136"/>
          </a:xfrm>
        </p:spPr>
        <p:txBody>
          <a:bodyPr/>
          <a:lstStyle/>
          <a:p>
            <a:pPr algn="ctr"/>
            <a:r>
              <a:rPr lang="en-CA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Kristen Knaggs</a:t>
            </a:r>
            <a:endParaRPr lang="en-CA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Picture 3" descr="girl sorting animal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2708920"/>
            <a:ext cx="6172200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</p:spPr>
        <p:txBody>
          <a:bodyPr>
            <a:normAutofit/>
          </a:bodyPr>
          <a:lstStyle/>
          <a:p>
            <a:pPr algn="ctr"/>
            <a:r>
              <a:rPr lang="en-CA" sz="4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Lesson 1 Identification of Characteristics in Non-Living Things</a:t>
            </a:r>
            <a:endParaRPr lang="en-CA" sz="4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CA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Difficulties/Misconceptions</a:t>
            </a:r>
          </a:p>
          <a:p>
            <a:r>
              <a:rPr lang="en-CA" dirty="0" smtClean="0">
                <a:solidFill>
                  <a:schemeClr val="accent3"/>
                </a:solidFill>
                <a:latin typeface="+mj-lt"/>
              </a:rPr>
              <a:t>Difficulty determining number of characteristics</a:t>
            </a:r>
          </a:p>
          <a:p>
            <a:r>
              <a:rPr lang="en-CA" dirty="0" smtClean="0">
                <a:solidFill>
                  <a:schemeClr val="accent3"/>
                </a:solidFill>
                <a:latin typeface="+mj-lt"/>
              </a:rPr>
              <a:t>Classify using one characteristic, then recombine</a:t>
            </a:r>
          </a:p>
          <a:p>
            <a:r>
              <a:rPr lang="en-CA" dirty="0" smtClean="0">
                <a:solidFill>
                  <a:schemeClr val="accent3"/>
                </a:solidFill>
                <a:latin typeface="+mj-lt"/>
              </a:rPr>
              <a:t>Dichotomous keys </a:t>
            </a:r>
          </a:p>
          <a:p>
            <a:pPr>
              <a:buNone/>
            </a:pPr>
            <a:r>
              <a:rPr lang="en-CA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Multiple Intelligences</a:t>
            </a:r>
          </a:p>
          <a:p>
            <a:r>
              <a:rPr lang="en-CA" dirty="0" smtClean="0">
                <a:solidFill>
                  <a:schemeClr val="accent3"/>
                </a:solidFill>
                <a:latin typeface="+mj-lt"/>
              </a:rPr>
              <a:t>Bodily-</a:t>
            </a:r>
            <a:r>
              <a:rPr lang="en-CA" dirty="0" err="1" smtClean="0">
                <a:solidFill>
                  <a:schemeClr val="accent3"/>
                </a:solidFill>
                <a:latin typeface="+mj-lt"/>
              </a:rPr>
              <a:t>Kinesthetic</a:t>
            </a:r>
            <a:r>
              <a:rPr lang="en-CA" dirty="0" smtClean="0">
                <a:solidFill>
                  <a:schemeClr val="accent3"/>
                </a:solidFill>
                <a:latin typeface="+mj-lt"/>
              </a:rPr>
              <a:t>, Interpersonal, Visual</a:t>
            </a:r>
          </a:p>
          <a:p>
            <a:pPr>
              <a:buNone/>
            </a:pPr>
            <a:r>
              <a:rPr lang="en-CA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Modifications</a:t>
            </a:r>
          </a:p>
          <a:p>
            <a:r>
              <a:rPr lang="en-CA" dirty="0" smtClean="0">
                <a:solidFill>
                  <a:schemeClr val="accent3"/>
                </a:solidFill>
                <a:latin typeface="+mj-lt"/>
              </a:rPr>
              <a:t>Give a dichotomous key and/or the number of characteristics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rmAutofit/>
          </a:bodyPr>
          <a:lstStyle/>
          <a:p>
            <a:pPr algn="ctr"/>
            <a:r>
              <a:rPr lang="en-CA" sz="4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Lesson 2 Classification of Living Things in the Animal Kingdom</a:t>
            </a:r>
            <a:endParaRPr lang="en-CA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CA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Difficulties/Misconceptions</a:t>
            </a:r>
          </a:p>
          <a:p>
            <a:r>
              <a:rPr lang="en-CA" dirty="0" smtClean="0">
                <a:solidFill>
                  <a:schemeClr val="accent3"/>
                </a:solidFill>
                <a:latin typeface="+mj-lt"/>
              </a:rPr>
              <a:t>More invertebrates (1 265 500 species) than vertebrates (52 500 species)</a:t>
            </a:r>
          </a:p>
          <a:p>
            <a:r>
              <a:rPr lang="en-CA" dirty="0" smtClean="0">
                <a:solidFill>
                  <a:schemeClr val="accent3"/>
                </a:solidFill>
                <a:latin typeface="+mj-lt"/>
              </a:rPr>
              <a:t>Classification by size or habitat</a:t>
            </a:r>
          </a:p>
          <a:p>
            <a:pPr>
              <a:buNone/>
            </a:pPr>
            <a:r>
              <a:rPr lang="en-CA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Multiple </a:t>
            </a:r>
            <a:r>
              <a:rPr lang="en-CA" dirty="0" err="1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Intellgences</a:t>
            </a:r>
            <a:endParaRPr lang="en-CA" dirty="0" smtClean="0">
              <a:solidFill>
                <a:schemeClr val="accent3">
                  <a:lumMod val="50000"/>
                </a:schemeClr>
              </a:solidFill>
              <a:latin typeface="+mj-lt"/>
            </a:endParaRPr>
          </a:p>
          <a:p>
            <a:r>
              <a:rPr lang="en-CA" dirty="0" smtClean="0">
                <a:solidFill>
                  <a:schemeClr val="accent3"/>
                </a:solidFill>
                <a:latin typeface="+mj-lt"/>
              </a:rPr>
              <a:t>Bodily-</a:t>
            </a:r>
            <a:r>
              <a:rPr lang="en-CA" dirty="0" err="1" smtClean="0">
                <a:solidFill>
                  <a:schemeClr val="accent3"/>
                </a:solidFill>
                <a:latin typeface="+mj-lt"/>
              </a:rPr>
              <a:t>Kinesthetic</a:t>
            </a:r>
            <a:r>
              <a:rPr lang="en-CA" dirty="0" smtClean="0">
                <a:solidFill>
                  <a:schemeClr val="accent3"/>
                </a:solidFill>
                <a:latin typeface="+mj-lt"/>
              </a:rPr>
              <a:t>, Interpersonal, Visual</a:t>
            </a:r>
          </a:p>
          <a:p>
            <a:pPr>
              <a:buNone/>
            </a:pPr>
            <a:r>
              <a:rPr lang="en-CA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Modifications</a:t>
            </a:r>
          </a:p>
          <a:p>
            <a:r>
              <a:rPr lang="en-CA" dirty="0" smtClean="0">
                <a:solidFill>
                  <a:schemeClr val="accent3"/>
                </a:solidFill>
                <a:latin typeface="+mj-lt"/>
              </a:rPr>
              <a:t>Add names to pictures for ESL &amp; linguistic learners</a:t>
            </a:r>
          </a:p>
          <a:p>
            <a:r>
              <a:rPr lang="en-CA" dirty="0" smtClean="0">
                <a:solidFill>
                  <a:schemeClr val="accent3"/>
                </a:solidFill>
                <a:latin typeface="+mj-lt"/>
              </a:rPr>
              <a:t>Decrease the number of and/or type of animals for IEP</a:t>
            </a:r>
          </a:p>
          <a:p>
            <a:r>
              <a:rPr lang="en-CA" dirty="0" smtClean="0">
                <a:solidFill>
                  <a:schemeClr val="accent3"/>
                </a:solidFill>
                <a:latin typeface="+mj-lt"/>
              </a:rPr>
              <a:t>Include animals from countries of your students cultural backgrounds</a:t>
            </a:r>
            <a:endParaRPr lang="en-CA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CA" sz="4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Lesson 4 Classifying Arthropods using a Dichotomous Key</a:t>
            </a:r>
            <a:endParaRPr lang="en-CA" sz="4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/>
          <a:lstStyle/>
          <a:p>
            <a:pPr>
              <a:buNone/>
            </a:pPr>
            <a:r>
              <a:rPr lang="en-CA" sz="2000" dirty="0" smtClean="0">
                <a:solidFill>
                  <a:schemeClr val="accent3">
                    <a:lumMod val="50000"/>
                  </a:schemeClr>
                </a:solidFill>
              </a:rPr>
              <a:t>Difficulties/Misconceptions</a:t>
            </a:r>
          </a:p>
          <a:p>
            <a:r>
              <a:rPr lang="en-CA" sz="2000" dirty="0" smtClean="0">
                <a:solidFill>
                  <a:schemeClr val="accent3"/>
                </a:solidFill>
              </a:rPr>
              <a:t>Students believe that there is only one type of butterfly</a:t>
            </a:r>
          </a:p>
          <a:p>
            <a:pPr>
              <a:buNone/>
            </a:pPr>
            <a:endParaRPr lang="en-CA" dirty="0"/>
          </a:p>
        </p:txBody>
      </p:sp>
      <p:pic>
        <p:nvPicPr>
          <p:cNvPr id="4" name="Picture 3" descr="butterflies_of_the_world_po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564904"/>
            <a:ext cx="5715000" cy="40290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59632" y="6453336"/>
            <a:ext cx="639045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800" dirty="0" smtClean="0"/>
              <a:t>http://www.healthstones.com/wild_life_store/wildlife_posters/butterflies_of_the_world_poster/butterflies_of_the_world_poster.html</a:t>
            </a:r>
            <a:endParaRPr lang="en-CA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CA" sz="4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Lessons 5 &amp; 6 Characteristics and Identification of Tree Leaves</a:t>
            </a:r>
            <a:endParaRPr lang="en-CA" sz="4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CA" dirty="0" smtClean="0">
                <a:solidFill>
                  <a:schemeClr val="accent3">
                    <a:lumMod val="50000"/>
                  </a:schemeClr>
                </a:solidFill>
              </a:rPr>
              <a:t>Difficulties/Misconceptions</a:t>
            </a:r>
          </a:p>
          <a:p>
            <a:r>
              <a:rPr lang="en-CA" dirty="0" smtClean="0">
                <a:solidFill>
                  <a:schemeClr val="accent3"/>
                </a:solidFill>
              </a:rPr>
              <a:t>Belief of only one type of maple, oak, etc.</a:t>
            </a:r>
          </a:p>
          <a:p>
            <a:r>
              <a:rPr lang="en-CA" dirty="0" smtClean="0">
                <a:solidFill>
                  <a:schemeClr val="accent3"/>
                </a:solidFill>
              </a:rPr>
              <a:t>Classification by size of leaf</a:t>
            </a:r>
          </a:p>
          <a:p>
            <a:pPr>
              <a:buNone/>
            </a:pPr>
            <a:r>
              <a:rPr lang="en-CA" dirty="0" smtClean="0">
                <a:solidFill>
                  <a:schemeClr val="accent3">
                    <a:lumMod val="50000"/>
                  </a:schemeClr>
                </a:solidFill>
              </a:rPr>
              <a:t>Multiple </a:t>
            </a:r>
            <a:r>
              <a:rPr lang="en-CA" dirty="0" err="1" smtClean="0">
                <a:solidFill>
                  <a:schemeClr val="accent3">
                    <a:lumMod val="50000"/>
                  </a:schemeClr>
                </a:solidFill>
              </a:rPr>
              <a:t>Intellgences</a:t>
            </a:r>
            <a:endParaRPr lang="en-CA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CA" dirty="0" smtClean="0">
                <a:solidFill>
                  <a:schemeClr val="accent3"/>
                </a:solidFill>
              </a:rPr>
              <a:t>Bodily-</a:t>
            </a:r>
            <a:r>
              <a:rPr lang="en-CA" dirty="0" err="1" smtClean="0">
                <a:solidFill>
                  <a:schemeClr val="accent3"/>
                </a:solidFill>
              </a:rPr>
              <a:t>Kinesthetic</a:t>
            </a:r>
            <a:r>
              <a:rPr lang="en-CA" dirty="0" smtClean="0">
                <a:solidFill>
                  <a:schemeClr val="accent3"/>
                </a:solidFill>
              </a:rPr>
              <a:t>, Interpersonal, Visual, Naturalistic</a:t>
            </a:r>
          </a:p>
          <a:p>
            <a:pPr>
              <a:buNone/>
            </a:pPr>
            <a:r>
              <a:rPr lang="en-CA" dirty="0" smtClean="0">
                <a:solidFill>
                  <a:schemeClr val="accent3">
                    <a:lumMod val="50000"/>
                  </a:schemeClr>
                </a:solidFill>
              </a:rPr>
              <a:t>Modifications</a:t>
            </a:r>
          </a:p>
          <a:p>
            <a:r>
              <a:rPr lang="en-CA" dirty="0" smtClean="0">
                <a:solidFill>
                  <a:schemeClr val="accent3"/>
                </a:solidFill>
              </a:rPr>
              <a:t>Students in addition can read about the differences and similarities</a:t>
            </a:r>
          </a:p>
          <a:p>
            <a:r>
              <a:rPr lang="en-CA" dirty="0" smtClean="0">
                <a:solidFill>
                  <a:schemeClr val="accent3"/>
                </a:solidFill>
              </a:rPr>
              <a:t>Decrease the number of and/or type of leaves for IEP</a:t>
            </a:r>
          </a:p>
          <a:p>
            <a:r>
              <a:rPr lang="en-CA" dirty="0" smtClean="0">
                <a:solidFill>
                  <a:schemeClr val="accent3"/>
                </a:solidFill>
              </a:rPr>
              <a:t>Use a website to identify leaf samples</a:t>
            </a: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en-CA" sz="4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Assessment and Evaluation</a:t>
            </a:r>
            <a:endParaRPr lang="en-CA" sz="4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CA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Comparison of Arthropods or Trees</a:t>
            </a:r>
          </a:p>
          <a:p>
            <a:r>
              <a:rPr lang="en-CA" dirty="0" smtClean="0">
                <a:solidFill>
                  <a:schemeClr val="accent3"/>
                </a:solidFill>
                <a:latin typeface="+mj-lt"/>
              </a:rPr>
              <a:t>Choice of mind maps or write up</a:t>
            </a:r>
          </a:p>
          <a:p>
            <a:pPr>
              <a:buNone/>
            </a:pPr>
            <a:endParaRPr lang="en-CA" dirty="0" smtClean="0">
              <a:solidFill>
                <a:schemeClr val="accent3"/>
              </a:solidFill>
              <a:latin typeface="+mj-lt"/>
            </a:endParaRP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sz="1050" dirty="0" smtClean="0"/>
          </a:p>
          <a:p>
            <a:pPr>
              <a:buNone/>
            </a:pPr>
            <a:r>
              <a:rPr lang="en-CA" sz="1600" dirty="0" smtClean="0"/>
              <a:t>Beyond Monet</a:t>
            </a:r>
          </a:p>
          <a:p>
            <a:pPr>
              <a:buNone/>
            </a:pPr>
            <a:r>
              <a:rPr lang="en-CA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Evaluation of learning skills for report card</a:t>
            </a:r>
          </a:p>
          <a:p>
            <a:r>
              <a:rPr lang="en-CA" dirty="0" smtClean="0">
                <a:solidFill>
                  <a:schemeClr val="accent3"/>
                </a:solidFill>
                <a:latin typeface="+mj-lt"/>
              </a:rPr>
              <a:t>Group skills</a:t>
            </a:r>
          </a:p>
          <a:p>
            <a:pPr>
              <a:buNone/>
            </a:pPr>
            <a:endParaRPr lang="en-CA" dirty="0" smtClean="0"/>
          </a:p>
        </p:txBody>
      </p:sp>
      <p:pic>
        <p:nvPicPr>
          <p:cNvPr id="4" name="Picture 3" descr="mindmap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564904"/>
            <a:ext cx="3672408" cy="2386402"/>
          </a:xfrm>
          <a:prstGeom prst="rect">
            <a:avLst/>
          </a:prstGeom>
        </p:spPr>
      </p:pic>
      <p:pic>
        <p:nvPicPr>
          <p:cNvPr id="5" name="Picture 4" descr="mindmap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2636912"/>
            <a:ext cx="3168352" cy="2315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en-CA" sz="4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Literacy</a:t>
            </a:r>
            <a:endParaRPr lang="en-CA" sz="4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 fontScale="92500" lnSpcReduction="10000"/>
          </a:bodyPr>
          <a:lstStyle/>
          <a:p>
            <a:r>
              <a:rPr lang="en-CA" dirty="0" smtClean="0">
                <a:solidFill>
                  <a:schemeClr val="accent3"/>
                </a:solidFill>
                <a:latin typeface="+mj-lt"/>
              </a:rPr>
              <a:t>Chalkboard ledge</a:t>
            </a:r>
          </a:p>
          <a:p>
            <a:r>
              <a:rPr lang="en-CA" dirty="0" err="1" smtClean="0">
                <a:solidFill>
                  <a:schemeClr val="accent3"/>
                </a:solidFill>
                <a:latin typeface="+mj-lt"/>
              </a:rPr>
              <a:t>Alphaboxes</a:t>
            </a:r>
            <a:r>
              <a:rPr lang="en-CA" dirty="0" smtClean="0">
                <a:solidFill>
                  <a:schemeClr val="accent3"/>
                </a:solidFill>
                <a:latin typeface="+mj-lt"/>
              </a:rPr>
              <a:t> or Word Wall</a:t>
            </a:r>
          </a:p>
          <a:p>
            <a:pPr>
              <a:buNone/>
            </a:pPr>
            <a:endParaRPr lang="en-CA" dirty="0" smtClean="0">
              <a:solidFill>
                <a:schemeClr val="accent3"/>
              </a:solidFill>
              <a:latin typeface="+mj-lt"/>
            </a:endParaRPr>
          </a:p>
          <a:p>
            <a:pPr>
              <a:buNone/>
            </a:pPr>
            <a:endParaRPr lang="en-CA" dirty="0" smtClean="0">
              <a:solidFill>
                <a:schemeClr val="accent3"/>
              </a:solidFill>
              <a:latin typeface="+mj-lt"/>
            </a:endParaRPr>
          </a:p>
          <a:p>
            <a:pPr>
              <a:buNone/>
            </a:pPr>
            <a:endParaRPr lang="en-CA" dirty="0" smtClean="0">
              <a:solidFill>
                <a:schemeClr val="accent3"/>
              </a:solidFill>
              <a:latin typeface="+mj-lt"/>
            </a:endParaRPr>
          </a:p>
          <a:p>
            <a:pPr>
              <a:buNone/>
            </a:pPr>
            <a:endParaRPr lang="en-CA" dirty="0" smtClean="0">
              <a:solidFill>
                <a:schemeClr val="accent3"/>
              </a:solidFill>
              <a:latin typeface="+mj-lt"/>
            </a:endParaRPr>
          </a:p>
          <a:p>
            <a:pPr>
              <a:buNone/>
            </a:pPr>
            <a:endParaRPr lang="en-CA" dirty="0" smtClean="0">
              <a:solidFill>
                <a:schemeClr val="accent3"/>
              </a:solidFill>
              <a:latin typeface="+mj-lt"/>
            </a:endParaRPr>
          </a:p>
          <a:p>
            <a:pPr>
              <a:buNone/>
            </a:pPr>
            <a:endParaRPr lang="en-CA" dirty="0" smtClean="0">
              <a:solidFill>
                <a:schemeClr val="accent3"/>
              </a:solidFill>
              <a:latin typeface="+mj-lt"/>
            </a:endParaRPr>
          </a:p>
          <a:p>
            <a:pPr>
              <a:buNone/>
            </a:pPr>
            <a:endParaRPr lang="en-CA" dirty="0" smtClean="0">
              <a:solidFill>
                <a:schemeClr val="accent3"/>
              </a:solidFill>
              <a:latin typeface="+mj-lt"/>
            </a:endParaRPr>
          </a:p>
          <a:p>
            <a:r>
              <a:rPr lang="en-CA" dirty="0" smtClean="0">
                <a:solidFill>
                  <a:schemeClr val="accent3"/>
                </a:solidFill>
                <a:latin typeface="+mj-lt"/>
              </a:rPr>
              <a:t>Resources at a variety of reading levels</a:t>
            </a:r>
          </a:p>
          <a:p>
            <a:r>
              <a:rPr lang="en-CA" dirty="0" smtClean="0">
                <a:solidFill>
                  <a:schemeClr val="accent3"/>
                </a:solidFill>
                <a:latin typeface="+mj-lt"/>
              </a:rPr>
              <a:t>Cross-curricular resources</a:t>
            </a:r>
          </a:p>
          <a:p>
            <a:pPr>
              <a:buNone/>
            </a:pPr>
            <a:endParaRPr lang="en-CA" dirty="0" smtClean="0">
              <a:solidFill>
                <a:schemeClr val="accent3"/>
              </a:solidFill>
              <a:latin typeface="+mj-lt"/>
            </a:endParaRPr>
          </a:p>
          <a:p>
            <a:pPr>
              <a:buNone/>
            </a:pP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9552" y="2636913"/>
          <a:ext cx="6120680" cy="262247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24136"/>
                <a:gridCol w="1224136"/>
                <a:gridCol w="1224136"/>
                <a:gridCol w="1224136"/>
                <a:gridCol w="1224136"/>
              </a:tblGrid>
              <a:tr h="518458">
                <a:tc>
                  <a:txBody>
                    <a:bodyPr/>
                    <a:lstStyle/>
                    <a:p>
                      <a:pPr algn="r"/>
                      <a:r>
                        <a:rPr lang="en-CA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A</a:t>
                      </a:r>
                    </a:p>
                    <a:p>
                      <a:pPr algn="l"/>
                      <a:r>
                        <a:rPr lang="en-CA" sz="1200" dirty="0" smtClean="0">
                          <a:solidFill>
                            <a:schemeClr val="tx1"/>
                          </a:solidFill>
                          <a:latin typeface="+mj-lt"/>
                        </a:rPr>
                        <a:t>Arthropods</a:t>
                      </a:r>
                      <a:endParaRPr lang="en-CA" sz="12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dirty="0" smtClean="0">
                          <a:solidFill>
                            <a:schemeClr val="tx1"/>
                          </a:solidFill>
                          <a:latin typeface="+mj-lt"/>
                        </a:rPr>
                        <a:t>B</a:t>
                      </a:r>
                      <a:endParaRPr lang="en-CA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dirty="0" smtClean="0">
                          <a:solidFill>
                            <a:schemeClr val="tx1"/>
                          </a:solidFill>
                          <a:latin typeface="+mj-lt"/>
                        </a:rPr>
                        <a:t>C</a:t>
                      </a:r>
                    </a:p>
                    <a:p>
                      <a:pPr algn="l"/>
                      <a:r>
                        <a:rPr lang="en-CA" sz="12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Classification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dirty="0" smtClean="0">
                          <a:solidFill>
                            <a:schemeClr val="tx1"/>
                          </a:solidFill>
                          <a:latin typeface="+mj-lt"/>
                        </a:rPr>
                        <a:t>D</a:t>
                      </a:r>
                    </a:p>
                    <a:p>
                      <a:pPr algn="l"/>
                      <a:r>
                        <a:rPr lang="en-CA" sz="1200" dirty="0" smtClean="0">
                          <a:solidFill>
                            <a:schemeClr val="tx1"/>
                          </a:solidFill>
                          <a:latin typeface="+mj-lt"/>
                        </a:rPr>
                        <a:t>Dichotomous</a:t>
                      </a:r>
                      <a:endParaRPr lang="en-CA" sz="12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dirty="0" smtClean="0">
                          <a:solidFill>
                            <a:schemeClr val="tx1"/>
                          </a:solidFill>
                          <a:latin typeface="+mj-lt"/>
                        </a:rPr>
                        <a:t>E</a:t>
                      </a:r>
                      <a:endParaRPr lang="en-CA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F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G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H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I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J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K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L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M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N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O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P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Q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R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S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T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U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V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W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X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YZ</a:t>
                      </a:r>
                      <a:endParaRPr lang="en-CA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en-CA" sz="4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</a:t>
            </a:r>
            <a:endParaRPr lang="en-CA" sz="4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CA" sz="1800" dirty="0" smtClean="0">
                <a:solidFill>
                  <a:schemeClr val="accent3"/>
                </a:solidFill>
                <a:latin typeface="+mj-lt"/>
              </a:rPr>
              <a:t>Grade 6 Hands-on Science. Portage and Main Press, 2005. </a:t>
            </a:r>
          </a:p>
          <a:p>
            <a:pPr>
              <a:buNone/>
            </a:pPr>
            <a:endParaRPr lang="en-CA" sz="800" dirty="0" smtClean="0">
              <a:solidFill>
                <a:schemeClr val="accent3"/>
              </a:solidFill>
              <a:latin typeface="+mj-lt"/>
            </a:endParaRPr>
          </a:p>
          <a:p>
            <a:pPr>
              <a:buNone/>
            </a:pPr>
            <a:r>
              <a:rPr lang="en-CA" sz="1800" dirty="0" smtClean="0">
                <a:solidFill>
                  <a:schemeClr val="accent3"/>
                </a:solidFill>
                <a:latin typeface="+mj-lt"/>
              </a:rPr>
              <a:t>Nelson Literacy. Thomson Nelson, 2008.</a:t>
            </a:r>
          </a:p>
          <a:p>
            <a:pPr>
              <a:buNone/>
            </a:pPr>
            <a:endParaRPr lang="en-CA" sz="800" dirty="0" smtClean="0">
              <a:solidFill>
                <a:schemeClr val="accent3"/>
              </a:solidFill>
              <a:latin typeface="+mj-lt"/>
            </a:endParaRPr>
          </a:p>
          <a:p>
            <a:pPr>
              <a:buNone/>
            </a:pPr>
            <a:r>
              <a:rPr lang="en-CA" sz="1800" dirty="0" smtClean="0">
                <a:solidFill>
                  <a:schemeClr val="accent3"/>
                </a:solidFill>
                <a:latin typeface="+mj-lt"/>
              </a:rPr>
              <a:t>Pan-Canadian Science Place, Ontario Edition. Scholastic Canada Ltd. 2000. </a:t>
            </a:r>
          </a:p>
          <a:p>
            <a:pPr>
              <a:buNone/>
            </a:pPr>
            <a:endParaRPr lang="en-CA" sz="800" dirty="0" smtClean="0">
              <a:solidFill>
                <a:schemeClr val="accent3"/>
              </a:solidFill>
              <a:latin typeface="+mj-lt"/>
            </a:endParaRPr>
          </a:p>
          <a:p>
            <a:pPr>
              <a:buNone/>
            </a:pPr>
            <a:r>
              <a:rPr lang="en-CA" sz="1800" dirty="0" smtClean="0">
                <a:solidFill>
                  <a:schemeClr val="accent3"/>
                </a:solidFill>
                <a:latin typeface="+mj-lt"/>
              </a:rPr>
              <a:t>The Key Study Guide, Ontario Science 6 Edition. Castle Rock Research Corp, 2008. </a:t>
            </a:r>
          </a:p>
          <a:p>
            <a:pPr>
              <a:buNone/>
            </a:pPr>
            <a:endParaRPr lang="en-CA" sz="800" dirty="0" smtClean="0">
              <a:solidFill>
                <a:schemeClr val="accent3"/>
              </a:solidFill>
              <a:latin typeface="+mj-lt"/>
            </a:endParaRPr>
          </a:p>
          <a:p>
            <a:pPr>
              <a:buNone/>
            </a:pPr>
            <a:r>
              <a:rPr lang="en-CA" sz="1800" dirty="0" smtClean="0">
                <a:solidFill>
                  <a:schemeClr val="accent3"/>
                </a:solidFill>
                <a:latin typeface="+mj-lt"/>
              </a:rPr>
              <a:t>Think Literacy, Cross-Curricular Approaches Grades 7-12 Subject Specific Examples. Science, Grades 7-12, Government of Ontario, Queen’s Printer for Ontario, 2005.</a:t>
            </a:r>
          </a:p>
          <a:p>
            <a:pPr>
              <a:buNone/>
            </a:pPr>
            <a:endParaRPr lang="en-CA" sz="800" dirty="0" smtClean="0">
              <a:solidFill>
                <a:schemeClr val="accent3"/>
              </a:solidFill>
              <a:latin typeface="+mj-lt"/>
            </a:endParaRPr>
          </a:p>
          <a:p>
            <a:pPr>
              <a:buNone/>
            </a:pPr>
            <a:r>
              <a:rPr lang="en-CA" sz="1800" dirty="0" smtClean="0">
                <a:solidFill>
                  <a:schemeClr val="accent3"/>
                </a:solidFill>
                <a:latin typeface="+mj-lt"/>
              </a:rPr>
              <a:t>Windows on the Wild: Biodiversity Basics: An Educator's Guide to Exploring the Web of Life, Teacher's guide and student book by World Wildlife Fund. Acorn Naturalists, 1999. </a:t>
            </a:r>
          </a:p>
          <a:p>
            <a:pPr>
              <a:buNone/>
            </a:pPr>
            <a:endParaRPr lang="en-CA" sz="800" dirty="0" smtClean="0">
              <a:latin typeface="+mj-lt"/>
            </a:endParaRPr>
          </a:p>
          <a:p>
            <a:pPr>
              <a:buNone/>
            </a:pPr>
            <a:r>
              <a:rPr lang="en-CA" sz="1800" u="sng" dirty="0" smtClean="0">
                <a:latin typeface="+mj-lt"/>
                <a:hlinkClick r:id="rId2"/>
              </a:rPr>
              <a:t>http://en.wikipedia.org/wiki/Kingdom_(biology)</a:t>
            </a:r>
            <a:r>
              <a:rPr lang="en-CA" sz="1800" dirty="0" smtClean="0">
                <a:latin typeface="+mj-lt"/>
              </a:rPr>
              <a:t> </a:t>
            </a:r>
          </a:p>
          <a:p>
            <a:pPr>
              <a:buNone/>
            </a:pPr>
            <a:endParaRPr lang="en-CA" sz="800" dirty="0" smtClean="0">
              <a:latin typeface="+mj-lt"/>
            </a:endParaRPr>
          </a:p>
          <a:p>
            <a:pPr>
              <a:buNone/>
            </a:pPr>
            <a:r>
              <a:rPr lang="en-CA" sz="1800" u="sng" dirty="0" smtClean="0">
                <a:latin typeface="+mj-lt"/>
                <a:hlinkClick r:id="rId3"/>
              </a:rPr>
              <a:t>www.mysciencesite.com/science6LT1.html</a:t>
            </a:r>
            <a:endParaRPr lang="en-CA" sz="18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Harmful or Helpful to Humans?</a:t>
            </a:r>
            <a:br>
              <a:rPr lang="en-CA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11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CA" sz="1100" dirty="0" smtClean="0">
                <a:solidFill>
                  <a:schemeClr val="accent3"/>
                </a:solidFill>
              </a:rPr>
              <a:t>ww.lakeview-farms.com/PreludeRaspberry02.jpg</a:t>
            </a:r>
            <a:r>
              <a:rPr lang="en-CA" sz="11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sz="11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CA" sz="11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Content Placeholder 5" descr="PreludeRaspberry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28912" y="2748756"/>
            <a:ext cx="3686175" cy="2762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Harmful or </a:t>
            </a:r>
            <a:r>
              <a:rPr lang="en-CA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Helpful to Humans?</a:t>
            </a:r>
            <a:r>
              <a:rPr lang="en-CA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8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 http://wordsgohere.files.wordpress.com/2009/07/poison-ivy.jpg</a:t>
            </a:r>
            <a:endParaRPr lang="en-CA" sz="800" dirty="0"/>
          </a:p>
        </p:txBody>
      </p:sp>
      <p:pic>
        <p:nvPicPr>
          <p:cNvPr id="6" name="Content Placeholder 5" descr="poison-iv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86087" y="2605881"/>
            <a:ext cx="3171825" cy="304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Harmful or </a:t>
            </a:r>
            <a:r>
              <a:rPr lang="en-CA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Helpful to Humans?</a:t>
            </a:r>
            <a:r>
              <a:rPr lang="en-CA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9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http://www.weedinfo.ca/media/pdf/1683_gianthogweed_public_fa.pdf</a:t>
            </a:r>
            <a:r>
              <a:rPr lang="en-CA" sz="16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sz="16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CA" sz="1600" dirty="0"/>
          </a:p>
        </p:txBody>
      </p:sp>
      <p:pic>
        <p:nvPicPr>
          <p:cNvPr id="6" name="Content Placeholder 5" descr="Giant Hogwe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Harmful or </a:t>
            </a:r>
            <a:r>
              <a:rPr lang="en-CA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Helpful to Humans?</a:t>
            </a:r>
            <a:r>
              <a:rPr lang="en-CA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9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sz="9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9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http://3.bp.blogspot.com/_N2EqacvZmZU/S7HlvIoftHI/AAAAAAAABgs/hMsnVIX04XU/s320/weeping-willow-tree.jpg</a:t>
            </a:r>
            <a:endParaRPr lang="en-CA" sz="900" dirty="0"/>
          </a:p>
        </p:txBody>
      </p:sp>
      <p:pic>
        <p:nvPicPr>
          <p:cNvPr id="6" name="Content Placeholder 5" descr="willow-tre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6877" y="1935163"/>
            <a:ext cx="3290246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Agenda</a:t>
            </a:r>
            <a:endParaRPr lang="en-CA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935480"/>
            <a:ext cx="6336704" cy="4389120"/>
          </a:xfrm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accent3"/>
                </a:solidFill>
                <a:latin typeface="+mj-lt"/>
              </a:rPr>
              <a:t>Classification through the Curriculum</a:t>
            </a:r>
          </a:p>
          <a:p>
            <a:r>
              <a:rPr lang="en-CA" sz="2800" dirty="0" smtClean="0">
                <a:solidFill>
                  <a:schemeClr val="accent3"/>
                </a:solidFill>
                <a:latin typeface="+mj-lt"/>
              </a:rPr>
              <a:t>Background Information</a:t>
            </a:r>
          </a:p>
          <a:p>
            <a:r>
              <a:rPr lang="en-CA" sz="2800" dirty="0" smtClean="0">
                <a:solidFill>
                  <a:schemeClr val="accent3"/>
                </a:solidFill>
                <a:latin typeface="+mj-lt"/>
              </a:rPr>
              <a:t>Lessons</a:t>
            </a:r>
          </a:p>
          <a:p>
            <a:r>
              <a:rPr lang="en-CA" sz="2800" dirty="0" smtClean="0">
                <a:solidFill>
                  <a:schemeClr val="accent3"/>
                </a:solidFill>
                <a:latin typeface="+mj-lt"/>
              </a:rPr>
              <a:t>Misconceptions, Multiple Intelligences, and Modifications of some lessons</a:t>
            </a:r>
          </a:p>
          <a:p>
            <a:r>
              <a:rPr lang="en-CA" sz="2800" dirty="0" smtClean="0">
                <a:solidFill>
                  <a:schemeClr val="accent3"/>
                </a:solidFill>
                <a:latin typeface="+mj-lt"/>
              </a:rPr>
              <a:t>Assessment and Evaluation</a:t>
            </a:r>
          </a:p>
          <a:p>
            <a:r>
              <a:rPr lang="en-CA" sz="2800" dirty="0" smtClean="0">
                <a:solidFill>
                  <a:schemeClr val="accent3"/>
                </a:solidFill>
                <a:latin typeface="+mj-lt"/>
              </a:rPr>
              <a:t>Literacy</a:t>
            </a:r>
          </a:p>
          <a:p>
            <a:r>
              <a:rPr lang="en-CA" sz="2800" dirty="0" smtClean="0">
                <a:solidFill>
                  <a:schemeClr val="accent3"/>
                </a:solidFill>
                <a:latin typeface="+mj-lt"/>
              </a:rPr>
              <a:t>Resources</a:t>
            </a:r>
            <a:endParaRPr lang="en-CA" sz="2800" dirty="0">
              <a:solidFill>
                <a:schemeClr val="accent3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512168"/>
          </a:xfrm>
        </p:spPr>
        <p:txBody>
          <a:bodyPr>
            <a:noAutofit/>
          </a:bodyPr>
          <a:lstStyle/>
          <a:p>
            <a:pPr algn="ctr"/>
            <a:r>
              <a:rPr lang="en-CA" sz="4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 through the Curriculum</a:t>
            </a:r>
            <a:endParaRPr lang="en-CA" sz="44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2420888"/>
          <a:ext cx="8219256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88808"/>
          </a:xfrm>
        </p:spPr>
        <p:txBody>
          <a:bodyPr>
            <a:normAutofit/>
          </a:bodyPr>
          <a:lstStyle/>
          <a:p>
            <a:pPr algn="ctr"/>
            <a:r>
              <a:rPr lang="en-CA" sz="4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 through the Curriculum</a:t>
            </a:r>
            <a:endParaRPr lang="en-CA" sz="4400" dirty="0"/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en-CA" sz="4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</a:t>
            </a:r>
            <a:r>
              <a:rPr lang="en-CA" sz="4000" dirty="0" smtClean="0">
                <a:solidFill>
                  <a:schemeClr val="accent3"/>
                </a:solidFill>
              </a:rPr>
              <a:t> </a:t>
            </a:r>
            <a:r>
              <a:rPr lang="en-CA" sz="4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</a:t>
            </a:r>
            <a:endParaRPr lang="en-CA" sz="4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Content Placeholder 10" descr="5 kingdom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348880"/>
            <a:ext cx="3455988" cy="32395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angle 5"/>
          <p:cNvSpPr/>
          <p:nvPr/>
        </p:nvSpPr>
        <p:spPr>
          <a:xfrm>
            <a:off x="179512" y="6093296"/>
            <a:ext cx="4572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 smtClean="0"/>
              <a:t>http://www.scienceclarified.com/images/uesc_06_img0326.jpg</a:t>
            </a:r>
            <a:endParaRPr lang="en-CA" sz="12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644008" y="1772816"/>
          <a:ext cx="3888432" cy="4663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88432"/>
              </a:tblGrid>
              <a:tr h="4536504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2 Kingdoms (Plant</a:t>
                      </a:r>
                      <a:r>
                        <a:rPr lang="en-CA" sz="1600" baseline="0" dirty="0" smtClean="0"/>
                        <a:t> &amp; Animal)</a:t>
                      </a:r>
                    </a:p>
                    <a:p>
                      <a:endParaRPr lang="en-CA" dirty="0" smtClean="0"/>
                    </a:p>
                    <a:p>
                      <a:endParaRPr lang="en-CA" dirty="0" smtClean="0"/>
                    </a:p>
                    <a:p>
                      <a:pPr algn="ctr"/>
                      <a:r>
                        <a:rPr lang="en-CA" sz="1600" dirty="0" smtClean="0"/>
                        <a:t>3 Kingdoms</a:t>
                      </a:r>
                      <a:r>
                        <a:rPr lang="en-CA" sz="1600" baseline="0" dirty="0" smtClean="0"/>
                        <a:t> (Plant, Animal, Single Celled)</a:t>
                      </a:r>
                    </a:p>
                    <a:p>
                      <a:pPr algn="ctr"/>
                      <a:endParaRPr lang="en-CA" dirty="0" smtClean="0"/>
                    </a:p>
                    <a:p>
                      <a:pPr algn="ctr"/>
                      <a:endParaRPr lang="en-CA" dirty="0" smtClean="0"/>
                    </a:p>
                    <a:p>
                      <a:pPr algn="ctr"/>
                      <a:r>
                        <a:rPr lang="en-CA" sz="1600" dirty="0" smtClean="0"/>
                        <a:t>4 Kingdoms (Plant, Animal, </a:t>
                      </a:r>
                      <a:r>
                        <a:rPr lang="en-CA" sz="1600" dirty="0" err="1" smtClean="0"/>
                        <a:t>Protista</a:t>
                      </a:r>
                      <a:r>
                        <a:rPr lang="en-CA" sz="1600" dirty="0" smtClean="0"/>
                        <a:t>, </a:t>
                      </a:r>
                      <a:r>
                        <a:rPr lang="en-CA" sz="1600" dirty="0" err="1" smtClean="0"/>
                        <a:t>Monera</a:t>
                      </a:r>
                      <a:r>
                        <a:rPr lang="en-CA" sz="1600" dirty="0" smtClean="0"/>
                        <a:t>)</a:t>
                      </a:r>
                    </a:p>
                    <a:p>
                      <a:pPr algn="ctr"/>
                      <a:endParaRPr lang="en-CA" dirty="0" smtClean="0"/>
                    </a:p>
                    <a:p>
                      <a:pPr algn="ctr"/>
                      <a:endParaRPr lang="en-CA" dirty="0" smtClean="0"/>
                    </a:p>
                    <a:p>
                      <a:pPr algn="ctr"/>
                      <a:r>
                        <a:rPr lang="en-CA" sz="1600" dirty="0" smtClean="0"/>
                        <a:t>5 Kingdoms</a:t>
                      </a:r>
                      <a:r>
                        <a:rPr lang="en-CA" sz="1600" baseline="0" dirty="0" smtClean="0"/>
                        <a:t> (Plant, Animal, </a:t>
                      </a:r>
                      <a:r>
                        <a:rPr lang="en-CA" sz="1600" baseline="0" dirty="0" err="1" smtClean="0"/>
                        <a:t>Protista</a:t>
                      </a:r>
                      <a:r>
                        <a:rPr lang="en-CA" sz="1600" baseline="0" dirty="0" smtClean="0"/>
                        <a:t>, </a:t>
                      </a:r>
                      <a:r>
                        <a:rPr lang="en-CA" sz="1600" baseline="0" dirty="0" err="1" smtClean="0"/>
                        <a:t>Monera</a:t>
                      </a:r>
                      <a:r>
                        <a:rPr lang="en-CA" sz="1600" baseline="0" dirty="0" smtClean="0"/>
                        <a:t>, Fungi)</a:t>
                      </a:r>
                    </a:p>
                    <a:p>
                      <a:pPr algn="ctr"/>
                      <a:endParaRPr lang="en-CA" sz="1600" b="0" dirty="0" smtClean="0"/>
                    </a:p>
                    <a:p>
                      <a:pPr algn="ctr"/>
                      <a:endParaRPr lang="en-CA" sz="1600" b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b="0" dirty="0" smtClean="0"/>
                        <a:t>6</a:t>
                      </a:r>
                      <a:r>
                        <a:rPr lang="en-CA" sz="1600" dirty="0" smtClean="0"/>
                        <a:t> Kingdoms?</a:t>
                      </a:r>
                      <a:r>
                        <a:rPr lang="en-CA" sz="1600" baseline="0" dirty="0" smtClean="0"/>
                        <a:t> (Plant, Animal, </a:t>
                      </a:r>
                      <a:r>
                        <a:rPr lang="en-CA" sz="1600" baseline="0" dirty="0" err="1" smtClean="0"/>
                        <a:t>Protista</a:t>
                      </a:r>
                      <a:r>
                        <a:rPr lang="en-CA" sz="1600" baseline="0" dirty="0" smtClean="0"/>
                        <a:t>, Fungi, Bacteria, </a:t>
                      </a:r>
                      <a:r>
                        <a:rPr lang="en-CA" sz="1600" baseline="0" dirty="0" err="1" smtClean="0"/>
                        <a:t>Archaea</a:t>
                      </a:r>
                      <a:r>
                        <a:rPr lang="en-CA" sz="1600" baseline="0" dirty="0" smtClean="0"/>
                        <a:t>)</a:t>
                      </a:r>
                    </a:p>
                    <a:p>
                      <a:pPr algn="ctr"/>
                      <a:endParaRPr lang="en-CA" sz="16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Down Arrow 12"/>
          <p:cNvSpPr/>
          <p:nvPr/>
        </p:nvSpPr>
        <p:spPr>
          <a:xfrm>
            <a:off x="6444208" y="2132856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Down Arrow 13"/>
          <p:cNvSpPr/>
          <p:nvPr/>
        </p:nvSpPr>
        <p:spPr>
          <a:xfrm>
            <a:off x="6444208" y="3140968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Down Arrow 14"/>
          <p:cNvSpPr/>
          <p:nvPr/>
        </p:nvSpPr>
        <p:spPr>
          <a:xfrm>
            <a:off x="6444208" y="4221088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Down Arrow 15"/>
          <p:cNvSpPr/>
          <p:nvPr/>
        </p:nvSpPr>
        <p:spPr>
          <a:xfrm>
            <a:off x="6444208" y="5229200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</TotalTime>
  <Words>506</Words>
  <Application>Microsoft Office PowerPoint</Application>
  <PresentationFormat>On-screen Show (4:3)</PresentationFormat>
  <Paragraphs>160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Diversity of Living Things and Classification</vt:lpstr>
      <vt:lpstr>Harmful or Helpful to Humans? www.lakeview-farms.com/PreludeRaspberry02.jpg </vt:lpstr>
      <vt:lpstr>Harmful or Helpful to Humans?  http://wordsgohere.files.wordpress.com/2009/07/poison-ivy.jpg</vt:lpstr>
      <vt:lpstr>Harmful or Helpful to Humans? http://www.weedinfo.ca/media/pdf/1683_gianthogweed_public_fa.pdf </vt:lpstr>
      <vt:lpstr>Harmful or Helpful to Humans?  http://3.bp.blogspot.com/_N2EqacvZmZU/S7HlvIoftHI/AAAAAAAABgs/hMsnVIX04XU/s320/weeping-willow-tree.jpg</vt:lpstr>
      <vt:lpstr>Agenda</vt:lpstr>
      <vt:lpstr>Classification through the Curriculum</vt:lpstr>
      <vt:lpstr>Classification through the Curriculum</vt:lpstr>
      <vt:lpstr>Background Information</vt:lpstr>
      <vt:lpstr>Lesson 1 Identification of Characteristics in Non-Living Things</vt:lpstr>
      <vt:lpstr>Lesson 2 Classification of Living Things in the Animal Kingdom</vt:lpstr>
      <vt:lpstr>Lesson 4 Classifying Arthropods using a Dichotomous Key</vt:lpstr>
      <vt:lpstr>Lessons 5 &amp; 6 Characteristics and Identification of Tree Leaves</vt:lpstr>
      <vt:lpstr>Assessment and Evaluation</vt:lpstr>
      <vt:lpstr>Literacy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Diversity of Living Things and Classification</dc:title>
  <dc:creator>Kristen Knaggs</dc:creator>
  <cp:lastModifiedBy>Kristen Knaggs</cp:lastModifiedBy>
  <cp:revision>61</cp:revision>
  <dcterms:created xsi:type="dcterms:W3CDTF">2010-07-15T21:18:02Z</dcterms:created>
  <dcterms:modified xsi:type="dcterms:W3CDTF">2010-07-19T01:36:40Z</dcterms:modified>
</cp:coreProperties>
</file>